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47BA0"/>
    <a:srgbClr val="7F7F7F"/>
    <a:srgbClr val="D9D9D9"/>
    <a:srgbClr val="E820DE"/>
    <a:srgbClr val="84CDED"/>
    <a:srgbClr val="AEB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1" d="100"/>
          <a:sy n="61" d="100"/>
        </p:scale>
        <p:origin x="23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viewProps" Target="viewProps.xml"/><Relationship Id="rId2" Type="http://schemas.openxmlformats.org/officeDocument/2006/relationships/presProps" Target="presProps.xml"/><Relationship Id="rId1" Type="http://schemas.openxmlformats.org/officeDocument/2006/relationships/slideMaster" Target="slideMasters/slideMaster1.xml"/><Relationship Id="rId5" Type="http://schemas.openxmlformats.org/officeDocument/2006/relationships/tableStyles" Target="tableStyles.xml"/><Relationship Id="rId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s://coast.noaa.gov/nerrs/"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One">
    <p:spTree>
      <p:nvGrpSpPr>
        <p:cNvPr id="1" name=""/>
        <p:cNvGrpSpPr/>
        <p:nvPr/>
      </p:nvGrpSpPr>
      <p:grpSpPr>
        <a:xfrm>
          <a:off x="0" y="0"/>
          <a:ext cx="0" cy="0"/>
          <a:chOff x="0" y="0"/>
          <a:chExt cx="0" cy="0"/>
        </a:xfrm>
      </p:grpSpPr>
      <p:sp>
        <p:nvSpPr>
          <p:cNvPr id="42" name="img_storm">
            <a:extLst>
              <a:ext uri="{FF2B5EF4-FFF2-40B4-BE49-F238E27FC236}">
                <a16:creationId xmlns="" xmlns:a16="http://schemas.microsoft.com/office/drawing/2014/main" id="{E3BDF2A2-ABBA-45CD-B312-48750B671577}"/>
              </a:ext>
            </a:extLst>
          </p:cNvPr>
          <p:cNvSpPr>
            <a:spLocks noGrp="1"/>
          </p:cNvSpPr>
          <p:nvPr>
            <p:ph type="pic" sz="quarter" idx="17" hasCustomPrompt="1"/>
          </p:nvPr>
        </p:nvSpPr>
        <p:spPr>
          <a:xfrm>
            <a:off x="1739339" y="1273036"/>
            <a:ext cx="6035040" cy="4389120"/>
          </a:xfrm>
          <a:prstGeom prst="rect">
            <a:avLst/>
          </a:prstGeom>
        </p:spPr>
        <p:txBody>
          <a:bodyPr anchor="ctr" anchorCtr="0"/>
          <a:lstStyle>
            <a:lvl1pPr marL="0" indent="0" algn="ctr">
              <a:buFontTx/>
              <a:buNone/>
              <a:defRPr sz="1800">
                <a:solidFill>
                  <a:schemeClr val="bg1">
                    <a:lumMod val="85000"/>
                  </a:schemeClr>
                </a:solidFill>
              </a:defRPr>
            </a:lvl1pPr>
          </a:lstStyle>
          <a:p>
            <a:r>
              <a:rPr lang="en-US" dirty="0"/>
              <a:t>Picture</a:t>
            </a:r>
          </a:p>
        </p:txBody>
      </p:sp>
      <p:sp>
        <p:nvSpPr>
          <p:cNvPr id="7" name="Rectangle 6">
            <a:extLst>
              <a:ext uri="{FF2B5EF4-FFF2-40B4-BE49-F238E27FC236}">
                <a16:creationId xmlns="" xmlns:a16="http://schemas.microsoft.com/office/drawing/2014/main" id="{B25475F8-A647-4D1F-A691-2446014313D2}"/>
              </a:ext>
            </a:extLst>
          </p:cNvPr>
          <p:cNvSpPr/>
          <p:nvPr userDrawn="1"/>
        </p:nvSpPr>
        <p:spPr>
          <a:xfrm>
            <a:off x="0" y="2139"/>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274320" rIns="640080" rtlCol="0" anchor="t" anchorCtr="0"/>
          <a:lstStyle/>
          <a:p>
            <a:pPr algn="r"/>
            <a:endParaRPr lang="en-US" sz="4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8F4779C-4060-4089-9D55-BC0FAED2B04A}"/>
              </a:ext>
            </a:extLst>
          </p:cNvPr>
          <p:cNvSpPr/>
          <p:nvPr userDrawn="1"/>
        </p:nvSpPr>
        <p:spPr>
          <a:xfrm>
            <a:off x="0" y="5543052"/>
            <a:ext cx="7772400" cy="310896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 xmlns:a16="http://schemas.microsoft.com/office/drawing/2014/main" id="{02EE81C6-1FA4-4A33-89BC-989259F01244}"/>
              </a:ext>
            </a:extLst>
          </p:cNvPr>
          <p:cNvGrpSpPr/>
          <p:nvPr userDrawn="1"/>
        </p:nvGrpSpPr>
        <p:grpSpPr>
          <a:xfrm>
            <a:off x="4488463" y="282606"/>
            <a:ext cx="848238" cy="182880"/>
            <a:chOff x="1576039" y="423746"/>
            <a:chExt cx="848238" cy="182880"/>
          </a:xfrm>
        </p:grpSpPr>
        <p:sp>
          <p:nvSpPr>
            <p:cNvPr id="21" name="Oval 20">
              <a:extLst>
                <a:ext uri="{FF2B5EF4-FFF2-40B4-BE49-F238E27FC236}">
                  <a16:creationId xmlns="" xmlns:a16="http://schemas.microsoft.com/office/drawing/2014/main" id="{F9EDB051-8DF5-45E4-A598-32EAA0F97601}"/>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3203CBEE-E6B1-4F95-8454-0CC3F522E42A}"/>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EC88C13D-F134-4859-8D47-0B5241FB62C7}"/>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 xmlns:a16="http://schemas.microsoft.com/office/drawing/2014/main" id="{D55358B1-C4B3-4F2F-BD75-B1EDD2B7DD77}"/>
              </a:ext>
            </a:extLst>
          </p:cNvPr>
          <p:cNvGrpSpPr/>
          <p:nvPr userDrawn="1"/>
        </p:nvGrpSpPr>
        <p:grpSpPr>
          <a:xfrm>
            <a:off x="226278" y="5954872"/>
            <a:ext cx="7301462" cy="1103622"/>
            <a:chOff x="268613" y="6014145"/>
            <a:chExt cx="7301462" cy="1103622"/>
          </a:xfrm>
        </p:grpSpPr>
        <p:pic>
          <p:nvPicPr>
            <p:cNvPr id="12" name="Picture 11">
              <a:extLst>
                <a:ext uri="{FF2B5EF4-FFF2-40B4-BE49-F238E27FC236}">
                  <a16:creationId xmlns="" xmlns:a16="http://schemas.microsoft.com/office/drawing/2014/main" id="{238B4400-ABDB-417E-8CBC-8BDC92D06B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4625" y="6014145"/>
              <a:ext cx="1097280" cy="1097280"/>
            </a:xfrm>
            <a:prstGeom prst="rect">
              <a:avLst/>
            </a:prstGeom>
          </p:spPr>
        </p:pic>
        <p:pic>
          <p:nvPicPr>
            <p:cNvPr id="13" name="Picture 12">
              <a:extLst>
                <a:ext uri="{FF2B5EF4-FFF2-40B4-BE49-F238E27FC236}">
                  <a16:creationId xmlns="" xmlns:a16="http://schemas.microsoft.com/office/drawing/2014/main" id="{46CD056F-CD70-4668-A7AE-F3E948FE5A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184" y="6018443"/>
              <a:ext cx="1097280" cy="1097280"/>
            </a:xfrm>
            <a:prstGeom prst="rect">
              <a:avLst/>
            </a:prstGeom>
          </p:spPr>
        </p:pic>
        <p:pic>
          <p:nvPicPr>
            <p:cNvPr id="15" name="Picture 14">
              <a:extLst>
                <a:ext uri="{FF2B5EF4-FFF2-40B4-BE49-F238E27FC236}">
                  <a16:creationId xmlns="" xmlns:a16="http://schemas.microsoft.com/office/drawing/2014/main" id="{0842E605-3C91-433A-BFDC-BA3A30287B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13" y="6016541"/>
              <a:ext cx="1097280" cy="1097280"/>
            </a:xfrm>
            <a:prstGeom prst="rect">
              <a:avLst/>
            </a:prstGeom>
          </p:spPr>
        </p:pic>
        <p:sp>
          <p:nvSpPr>
            <p:cNvPr id="16" name="TextBox 15">
              <a:extLst>
                <a:ext uri="{FF2B5EF4-FFF2-40B4-BE49-F238E27FC236}">
                  <a16:creationId xmlns="" xmlns:a16="http://schemas.microsoft.com/office/drawing/2014/main" id="{7B26D706-B6BC-435F-99EB-12DAD796A04F}"/>
                </a:ext>
              </a:extLst>
            </p:cNvPr>
            <p:cNvSpPr txBox="1"/>
            <p:nvPr/>
          </p:nvSpPr>
          <p:spPr>
            <a:xfrm>
              <a:off x="1423375" y="6372579"/>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7" name="TextBox 16">
              <a:extLst>
                <a:ext uri="{FF2B5EF4-FFF2-40B4-BE49-F238E27FC236}">
                  <a16:creationId xmlns="" xmlns:a16="http://schemas.microsoft.com/office/drawing/2014/main" id="{DE79A2ED-E0D3-40C1-A9FA-4494690183EF}"/>
                </a:ext>
              </a:extLst>
            </p:cNvPr>
            <p:cNvSpPr txBox="1"/>
            <p:nvPr/>
          </p:nvSpPr>
          <p:spPr>
            <a:xfrm>
              <a:off x="2993154" y="6373388"/>
              <a:ext cx="300082" cy="369332"/>
            </a:xfrm>
            <a:prstGeom prst="rect">
              <a:avLst/>
            </a:prstGeom>
            <a:noFill/>
          </p:spPr>
          <p:txBody>
            <a:bodyPr wrap="none" rtlCol="0">
              <a:spAutoFit/>
            </a:bodyPr>
            <a:lstStyle/>
            <a:p>
              <a:r>
                <a:rPr lang="en-US" dirty="0">
                  <a:solidFill>
                    <a:schemeClr val="bg1">
                      <a:lumMod val="65000"/>
                    </a:schemeClr>
                  </a:solidFill>
                </a:rPr>
                <a:t>+</a:t>
              </a:r>
            </a:p>
          </p:txBody>
        </p:sp>
        <p:sp>
          <p:nvSpPr>
            <p:cNvPr id="18" name="TextBox 17">
              <a:extLst>
                <a:ext uri="{FF2B5EF4-FFF2-40B4-BE49-F238E27FC236}">
                  <a16:creationId xmlns="" xmlns:a16="http://schemas.microsoft.com/office/drawing/2014/main" id="{9B16D6B0-A51C-40BD-B3C1-C14B5D416C15}"/>
                </a:ext>
              </a:extLst>
            </p:cNvPr>
            <p:cNvSpPr txBox="1"/>
            <p:nvPr/>
          </p:nvSpPr>
          <p:spPr>
            <a:xfrm>
              <a:off x="4542071" y="6374275"/>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11" name="Picture 10" descr="Logo, icon&#10;&#10;Description automatically generated">
              <a:extLst>
                <a:ext uri="{FF2B5EF4-FFF2-40B4-BE49-F238E27FC236}">
                  <a16:creationId xmlns="" xmlns:a16="http://schemas.microsoft.com/office/drawing/2014/main" id="{46BDA720-1BB2-473B-A862-38B8FD7A93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0259" y="6020487"/>
              <a:ext cx="1097280" cy="1097280"/>
            </a:xfrm>
            <a:prstGeom prst="rect">
              <a:avLst/>
            </a:prstGeom>
          </p:spPr>
        </p:pic>
        <p:sp>
          <p:nvSpPr>
            <p:cNvPr id="24" name="TextBox 23">
              <a:extLst>
                <a:ext uri="{FF2B5EF4-FFF2-40B4-BE49-F238E27FC236}">
                  <a16:creationId xmlns="" xmlns:a16="http://schemas.microsoft.com/office/drawing/2014/main" id="{019602B7-1DE5-4123-B6B6-F2CFC57BEE6C}"/>
                </a:ext>
              </a:extLst>
            </p:cNvPr>
            <p:cNvSpPr txBox="1"/>
            <p:nvPr/>
          </p:nvSpPr>
          <p:spPr>
            <a:xfrm>
              <a:off x="6095512" y="6372324"/>
              <a:ext cx="300082" cy="369332"/>
            </a:xfrm>
            <a:prstGeom prst="rect">
              <a:avLst/>
            </a:prstGeom>
            <a:noFill/>
          </p:spPr>
          <p:txBody>
            <a:bodyPr wrap="none" rtlCol="0">
              <a:spAutoFit/>
            </a:bodyPr>
            <a:lstStyle/>
            <a:p>
              <a:r>
                <a:rPr lang="en-US" dirty="0">
                  <a:solidFill>
                    <a:schemeClr val="bg1">
                      <a:lumMod val="65000"/>
                    </a:schemeClr>
                  </a:solidFill>
                </a:rPr>
                <a:t>+</a:t>
              </a:r>
            </a:p>
          </p:txBody>
        </p:sp>
        <p:pic>
          <p:nvPicPr>
            <p:cNvPr id="25" name="Picture 24" descr="Logo, icon&#10;&#10;Description automatically generated">
              <a:extLst>
                <a:ext uri="{FF2B5EF4-FFF2-40B4-BE49-F238E27FC236}">
                  <a16:creationId xmlns="" xmlns:a16="http://schemas.microsoft.com/office/drawing/2014/main" id="{0254A44B-F529-4C7D-9D22-26CDB2F8DE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2795" y="6019215"/>
              <a:ext cx="1097280" cy="1097280"/>
            </a:xfrm>
            <a:prstGeom prst="rect">
              <a:avLst/>
            </a:prstGeom>
          </p:spPr>
        </p:pic>
      </p:grpSp>
      <p:sp>
        <p:nvSpPr>
          <p:cNvPr id="32" name="Rounded Rectangle 15">
            <a:extLst>
              <a:ext uri="{FF2B5EF4-FFF2-40B4-BE49-F238E27FC236}">
                <a16:creationId xmlns="" xmlns:a16="http://schemas.microsoft.com/office/drawing/2014/main" id="{3BC7AC82-782E-48E0-B12A-B08A26CD8F24}"/>
              </a:ext>
            </a:extLst>
          </p:cNvPr>
          <p:cNvSpPr/>
          <p:nvPr userDrawn="1"/>
        </p:nvSpPr>
        <p:spPr>
          <a:xfrm>
            <a:off x="109728" y="2484035"/>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3" name="Rounded Rectangle 16">
            <a:extLst>
              <a:ext uri="{FF2B5EF4-FFF2-40B4-BE49-F238E27FC236}">
                <a16:creationId xmlns="" xmlns:a16="http://schemas.microsoft.com/office/drawing/2014/main" id="{5FB62143-372F-40A2-A4E6-98AD6A0CA96A}"/>
              </a:ext>
            </a:extLst>
          </p:cNvPr>
          <p:cNvSpPr/>
          <p:nvPr userDrawn="1"/>
        </p:nvSpPr>
        <p:spPr>
          <a:xfrm>
            <a:off x="109022" y="350037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200" dirty="0">
              <a:latin typeface="Segoe UI" panose="020B0502040204020203" pitchFamily="34" charset="0"/>
              <a:ea typeface="Roboto Light" panose="02000000000000000000" pitchFamily="2" charset="0"/>
              <a:cs typeface="Segoe UI" panose="020B0502040204020203" pitchFamily="34" charset="0"/>
            </a:endParaRPr>
          </a:p>
        </p:txBody>
      </p:sp>
      <p:sp>
        <p:nvSpPr>
          <p:cNvPr id="34" name="Rounded Rectangle 17">
            <a:extLst>
              <a:ext uri="{FF2B5EF4-FFF2-40B4-BE49-F238E27FC236}">
                <a16:creationId xmlns="" xmlns:a16="http://schemas.microsoft.com/office/drawing/2014/main" id="{BEBAE4BD-9A76-4778-8216-BF674F849D80}"/>
              </a:ext>
            </a:extLst>
          </p:cNvPr>
          <p:cNvSpPr/>
          <p:nvPr userDrawn="1"/>
        </p:nvSpPr>
        <p:spPr>
          <a:xfrm>
            <a:off x="109022" y="4523096"/>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bIns="45720"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sp>
        <p:nvSpPr>
          <p:cNvPr id="35" name="Rounded Rectangle 18">
            <a:extLst>
              <a:ext uri="{FF2B5EF4-FFF2-40B4-BE49-F238E27FC236}">
                <a16:creationId xmlns="" xmlns:a16="http://schemas.microsoft.com/office/drawing/2014/main" id="{0B91F503-FAF8-4215-9C25-DDB7243331CF}"/>
              </a:ext>
            </a:extLst>
          </p:cNvPr>
          <p:cNvSpPr/>
          <p:nvPr userDrawn="1"/>
        </p:nvSpPr>
        <p:spPr>
          <a:xfrm>
            <a:off x="109728" y="1467700"/>
            <a:ext cx="1920240" cy="914400"/>
          </a:xfrm>
          <a:prstGeom prst="roundRect">
            <a:avLst>
              <a:gd name="adj" fmla="val 7759"/>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64008" rtlCol="0" anchor="ctr"/>
          <a:lstStyle/>
          <a:p>
            <a:pPr algn="ctr"/>
            <a:endParaRPr lang="en-US" sz="1000" dirty="0">
              <a:latin typeface="Segoe UI" panose="020B0502040204020203" pitchFamily="34" charset="0"/>
              <a:ea typeface="Roboto Light" panose="02000000000000000000" pitchFamily="2" charset="0"/>
              <a:cs typeface="Segoe UI" panose="020B0502040204020203" pitchFamily="34" charset="0"/>
            </a:endParaRPr>
          </a:p>
        </p:txBody>
      </p:sp>
      <p:pic>
        <p:nvPicPr>
          <p:cNvPr id="36" name="Picture 35" descr="Text&#10;&#10;Description automatically generated with low confidence">
            <a:extLst>
              <a:ext uri="{FF2B5EF4-FFF2-40B4-BE49-F238E27FC236}">
                <a16:creationId xmlns="" xmlns:a16="http://schemas.microsoft.com/office/drawing/2014/main" id="{346F7AD8-BF5C-4E4D-91A9-8EBA16118EA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40983" y="8795425"/>
            <a:ext cx="1620168" cy="822960"/>
          </a:xfrm>
          <a:prstGeom prst="rect">
            <a:avLst/>
          </a:prstGeom>
        </p:spPr>
      </p:pic>
      <p:pic>
        <p:nvPicPr>
          <p:cNvPr id="37" name="Picture 36" descr="Graphical user interface, text&#10;&#10;Description automatically generated">
            <a:extLst>
              <a:ext uri="{FF2B5EF4-FFF2-40B4-BE49-F238E27FC236}">
                <a16:creationId xmlns="" xmlns:a16="http://schemas.microsoft.com/office/drawing/2014/main" id="{FA86D7B6-66CC-4892-B545-2CA7D52599B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737446" y="8774256"/>
            <a:ext cx="2835315" cy="640080"/>
          </a:xfrm>
          <a:prstGeom prst="rect">
            <a:avLst/>
          </a:prstGeom>
        </p:spPr>
      </p:pic>
      <p:pic>
        <p:nvPicPr>
          <p:cNvPr id="38" name="Picture 37" descr="A picture containing logo&#10;&#10;Description automatically generated">
            <a:extLst>
              <a:ext uri="{FF2B5EF4-FFF2-40B4-BE49-F238E27FC236}">
                <a16:creationId xmlns="" xmlns:a16="http://schemas.microsoft.com/office/drawing/2014/main" id="{7EFE4D2F-B04E-48D1-89C2-C3395451EF5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45843" y="8741194"/>
            <a:ext cx="1645920" cy="822960"/>
          </a:xfrm>
          <a:prstGeom prst="rect">
            <a:avLst/>
          </a:prstGeom>
        </p:spPr>
      </p:pic>
      <p:sp>
        <p:nvSpPr>
          <p:cNvPr id="6" name="txt_event_ttl">
            <a:extLst>
              <a:ext uri="{FF2B5EF4-FFF2-40B4-BE49-F238E27FC236}">
                <a16:creationId xmlns="" xmlns:a16="http://schemas.microsoft.com/office/drawing/2014/main" id="{333C99C2-734E-40AA-B27E-E4D7E60C1793}"/>
              </a:ext>
            </a:extLst>
          </p:cNvPr>
          <p:cNvSpPr>
            <a:spLocks noGrp="1"/>
          </p:cNvSpPr>
          <p:nvPr>
            <p:ph type="body" sz="quarter" idx="10" hasCustomPrompt="1"/>
          </p:nvPr>
        </p:nvSpPr>
        <p:spPr>
          <a:xfrm>
            <a:off x="0" y="452799"/>
            <a:ext cx="7772400" cy="914400"/>
          </a:xfrm>
          <a:prstGeom prst="rect">
            <a:avLst/>
          </a:prstGeom>
        </p:spPr>
        <p:txBody>
          <a:bodyPr wrap="none" lIns="457200" tIns="91440" rIns="640080" bIns="182880" anchor="b" anchorCtr="0">
            <a:normAutofit/>
          </a:bodyPr>
          <a:lstStyle>
            <a:lvl1pPr marL="0" indent="0" algn="r">
              <a:lnSpc>
                <a:spcPct val="100000"/>
              </a:lnSpc>
              <a:spcBef>
                <a:spcPts val="0"/>
              </a:spcBef>
              <a:buFontTx/>
              <a:buNone/>
              <a:defRPr sz="4400">
                <a:solidFill>
                  <a:schemeClr val="bg1"/>
                </a:solidFill>
                <a:latin typeface="Segoe UI" panose="020B0502040204020203" pitchFamily="34" charset="0"/>
                <a:cs typeface="Segoe UI" panose="020B0502040204020203" pitchFamily="34" charset="0"/>
              </a:defRPr>
            </a:lvl1pPr>
            <a:lvl2pPr marL="388620" indent="0">
              <a:buNone/>
              <a:defRPr/>
            </a:lvl2pPr>
          </a:lstStyle>
          <a:p>
            <a:pPr lvl="0"/>
            <a:r>
              <a:rPr lang="en-US" dirty="0"/>
              <a:t>CLICK TO EDIT</a:t>
            </a:r>
          </a:p>
        </p:txBody>
      </p:sp>
      <p:sp>
        <p:nvSpPr>
          <p:cNvPr id="10" name="txt_event_date">
            <a:extLst>
              <a:ext uri="{FF2B5EF4-FFF2-40B4-BE49-F238E27FC236}">
                <a16:creationId xmlns="" xmlns:a16="http://schemas.microsoft.com/office/drawing/2014/main" id="{FB7A2F8A-B8C8-4149-9D15-C1F26B5099F5}"/>
              </a:ext>
            </a:extLst>
          </p:cNvPr>
          <p:cNvSpPr>
            <a:spLocks noGrp="1"/>
          </p:cNvSpPr>
          <p:nvPr>
            <p:ph type="body" sz="quarter" idx="11" hasCustomPrompt="1"/>
          </p:nvPr>
        </p:nvSpPr>
        <p:spPr>
          <a:xfrm>
            <a:off x="5336701" y="191166"/>
            <a:ext cx="2468880" cy="365760"/>
          </a:xfrm>
          <a:prstGeom prst="rect">
            <a:avLst/>
          </a:prstGeom>
        </p:spPr>
        <p:txBody>
          <a:bodyPr rIns="640080" bIns="91440" anchor="b" anchorCtr="0"/>
          <a:lstStyle>
            <a:lvl1pPr marL="0" indent="0" algn="r">
              <a:lnSpc>
                <a:spcPct val="100000"/>
              </a:lnSpc>
              <a:spcBef>
                <a:spcPts val="0"/>
              </a:spcBef>
              <a:buFontTx/>
              <a:buNone/>
              <a:defRPr sz="12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9" name="img_resrv_logo">
            <a:extLst>
              <a:ext uri="{FF2B5EF4-FFF2-40B4-BE49-F238E27FC236}">
                <a16:creationId xmlns="" xmlns:a16="http://schemas.microsoft.com/office/drawing/2014/main" id="{B3C91309-2227-4FAA-B98B-F2BD9014B934}"/>
              </a:ext>
            </a:extLst>
          </p:cNvPr>
          <p:cNvSpPr>
            <a:spLocks noGrp="1"/>
          </p:cNvSpPr>
          <p:nvPr>
            <p:ph type="pic" sz="quarter" idx="12"/>
          </p:nvPr>
        </p:nvSpPr>
        <p:spPr>
          <a:xfrm>
            <a:off x="1963483" y="8780383"/>
            <a:ext cx="822960" cy="822960"/>
          </a:xfrm>
          <a:prstGeom prst="rect">
            <a:avLst/>
          </a:prstGeom>
        </p:spPr>
        <p:txBody>
          <a:bodyPr anchor="ctr" anchorCtr="0"/>
          <a:lstStyle>
            <a:lvl1pPr marL="0" indent="0" algn="ctr">
              <a:buFontTx/>
              <a:buNone/>
              <a:defRPr sz="1200">
                <a:solidFill>
                  <a:schemeClr val="bg1">
                    <a:lumMod val="85000"/>
                  </a:schemeClr>
                </a:solidFill>
              </a:defRPr>
            </a:lvl1pPr>
          </a:lstStyle>
          <a:p>
            <a:endParaRPr lang="en-US" dirty="0"/>
          </a:p>
        </p:txBody>
      </p:sp>
      <p:sp>
        <p:nvSpPr>
          <p:cNvPr id="27" name="txt_data_src">
            <a:extLst>
              <a:ext uri="{FF2B5EF4-FFF2-40B4-BE49-F238E27FC236}">
                <a16:creationId xmlns="" xmlns:a16="http://schemas.microsoft.com/office/drawing/2014/main" id="{1CEDDFE8-26BB-4470-8176-12B6F1C88CFD}"/>
              </a:ext>
            </a:extLst>
          </p:cNvPr>
          <p:cNvSpPr>
            <a:spLocks noGrp="1"/>
          </p:cNvSpPr>
          <p:nvPr>
            <p:ph type="body" sz="quarter" idx="13" hasCustomPrompt="1"/>
          </p:nvPr>
        </p:nvSpPr>
        <p:spPr>
          <a:xfrm>
            <a:off x="4553689" y="9484188"/>
            <a:ext cx="301752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39" name="txt_date_update">
            <a:extLst>
              <a:ext uri="{FF2B5EF4-FFF2-40B4-BE49-F238E27FC236}">
                <a16:creationId xmlns="" xmlns:a16="http://schemas.microsoft.com/office/drawing/2014/main" id="{173A743E-211A-429B-81E5-469A124C05F1}"/>
              </a:ext>
            </a:extLst>
          </p:cNvPr>
          <p:cNvSpPr>
            <a:spLocks noGrp="1"/>
          </p:cNvSpPr>
          <p:nvPr>
            <p:ph type="body" sz="quarter" idx="14" hasCustomPrompt="1"/>
          </p:nvPr>
        </p:nvSpPr>
        <p:spPr>
          <a:xfrm>
            <a:off x="5741275" y="9665988"/>
            <a:ext cx="1828800" cy="228600"/>
          </a:xfrm>
          <a:prstGeom prst="rect">
            <a:avLst/>
          </a:prstGeom>
        </p:spPr>
        <p:txBody>
          <a:bodyPr lIns="0" rIns="0" anchor="ctr" anchorCtr="0">
            <a:normAutofit/>
          </a:bodyPr>
          <a:lstStyle>
            <a:lvl1pPr marL="0" indent="0" algn="r">
              <a:buFontTx/>
              <a:buNone/>
              <a:defRPr sz="900">
                <a:solidFill>
                  <a:srgbClr val="7F7F7F"/>
                </a:solidFill>
              </a:defRPr>
            </a:lvl1pPr>
            <a:lvl2pPr marL="388620" indent="0">
              <a:buFontTx/>
              <a:buNone/>
              <a:defRPr/>
            </a:lvl2pPr>
          </a:lstStyle>
          <a:p>
            <a:pPr lvl="0"/>
            <a:r>
              <a:rPr lang="en-US" dirty="0"/>
              <a:t>Click to edit text</a:t>
            </a:r>
          </a:p>
        </p:txBody>
      </p:sp>
      <p:sp>
        <p:nvSpPr>
          <p:cNvPr id="29" name="txt_monitor_ttl">
            <a:extLst>
              <a:ext uri="{FF2B5EF4-FFF2-40B4-BE49-F238E27FC236}">
                <a16:creationId xmlns="" xmlns:a16="http://schemas.microsoft.com/office/drawing/2014/main" id="{DFC92C53-FF96-48FB-99C0-E26C0D99C471}"/>
              </a:ext>
            </a:extLst>
          </p:cNvPr>
          <p:cNvSpPr>
            <a:spLocks noGrp="1"/>
          </p:cNvSpPr>
          <p:nvPr>
            <p:ph type="body" sz="quarter" idx="15" hasCustomPrompt="1"/>
          </p:nvPr>
        </p:nvSpPr>
        <p:spPr>
          <a:xfrm>
            <a:off x="0" y="5544053"/>
            <a:ext cx="7406640" cy="365760"/>
          </a:xfrm>
          <a:prstGeom prst="rect">
            <a:avLst/>
          </a:prstGeom>
        </p:spPr>
        <p:txBody>
          <a:bodyPr lIns="182880" anchor="ctr" anchorCtr="0"/>
          <a:lstStyle>
            <a:lvl1pPr marL="0" indent="0">
              <a:lnSpc>
                <a:spcPct val="100000"/>
              </a:lnSpc>
              <a:spcBef>
                <a:spcPts val="0"/>
              </a:spcBef>
              <a:buFontTx/>
              <a:buNone/>
              <a:defRPr sz="1600">
                <a:solidFill>
                  <a:srgbClr val="AEBA41"/>
                </a:solidFill>
                <a:latin typeface="Segoe UI" panose="020B0502040204020203" pitchFamily="34" charset="0"/>
                <a:cs typeface="Segoe UI" panose="020B0502040204020203" pitchFamily="34" charset="0"/>
              </a:defRPr>
            </a:lvl1pPr>
          </a:lstStyle>
          <a:p>
            <a:pPr lvl="0"/>
            <a:r>
              <a:rPr lang="en-US" dirty="0"/>
              <a:t>Click to Edit Title</a:t>
            </a:r>
          </a:p>
        </p:txBody>
      </p:sp>
      <p:sp>
        <p:nvSpPr>
          <p:cNvPr id="40" name="txt_storm_bkgd">
            <a:extLst>
              <a:ext uri="{FF2B5EF4-FFF2-40B4-BE49-F238E27FC236}">
                <a16:creationId xmlns="" xmlns:a16="http://schemas.microsoft.com/office/drawing/2014/main" id="{799B26C5-9EF6-4DB6-8F90-8D06CB4D6D5A}"/>
              </a:ext>
            </a:extLst>
          </p:cNvPr>
          <p:cNvSpPr>
            <a:spLocks noGrp="1"/>
          </p:cNvSpPr>
          <p:nvPr>
            <p:ph type="body" sz="quarter" idx="16" hasCustomPrompt="1"/>
          </p:nvPr>
        </p:nvSpPr>
        <p:spPr>
          <a:xfrm>
            <a:off x="0" y="7085500"/>
            <a:ext cx="7772400" cy="1554480"/>
          </a:xfrm>
          <a:prstGeom prst="rect">
            <a:avLst/>
          </a:prstGeom>
        </p:spPr>
        <p:txBody>
          <a:bodyPr lIns="182880" rIns="137160"/>
          <a:lstStyle>
            <a:lvl1pPr marL="0" indent="0">
              <a:lnSpc>
                <a:spcPct val="100000"/>
              </a:lnSpc>
              <a:spcBef>
                <a:spcPts val="0"/>
              </a:spcBef>
              <a:buFontTx/>
              <a:buNone/>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text</a:t>
            </a:r>
          </a:p>
        </p:txBody>
      </p:sp>
      <p:sp>
        <p:nvSpPr>
          <p:cNvPr id="44" name="txt_dash_v1">
            <a:extLst>
              <a:ext uri="{FF2B5EF4-FFF2-40B4-BE49-F238E27FC236}">
                <a16:creationId xmlns="" xmlns:a16="http://schemas.microsoft.com/office/drawing/2014/main" id="{B3601512-960B-4E46-BB2A-2199B8902550}"/>
              </a:ext>
            </a:extLst>
          </p:cNvPr>
          <p:cNvSpPr>
            <a:spLocks noGrp="1"/>
          </p:cNvSpPr>
          <p:nvPr>
            <p:ph type="body" sz="quarter" idx="18" hasCustomPrompt="1"/>
          </p:nvPr>
        </p:nvSpPr>
        <p:spPr>
          <a:xfrm>
            <a:off x="605410" y="1474156"/>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5" name="txt_dash_v2">
            <a:extLst>
              <a:ext uri="{FF2B5EF4-FFF2-40B4-BE49-F238E27FC236}">
                <a16:creationId xmlns="" xmlns:a16="http://schemas.microsoft.com/office/drawing/2014/main" id="{F279BE25-5A5B-4316-B9CC-698268C5C602}"/>
              </a:ext>
            </a:extLst>
          </p:cNvPr>
          <p:cNvSpPr>
            <a:spLocks noGrp="1"/>
          </p:cNvSpPr>
          <p:nvPr>
            <p:ph type="body" sz="quarter" idx="19" hasCustomPrompt="1"/>
          </p:nvPr>
        </p:nvSpPr>
        <p:spPr>
          <a:xfrm>
            <a:off x="605410" y="2490420"/>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6" name="txt_dash_v3">
            <a:extLst>
              <a:ext uri="{FF2B5EF4-FFF2-40B4-BE49-F238E27FC236}">
                <a16:creationId xmlns="" xmlns:a16="http://schemas.microsoft.com/office/drawing/2014/main" id="{8C7DCACF-573D-402F-BD95-DFDCD65CADAD}"/>
              </a:ext>
            </a:extLst>
          </p:cNvPr>
          <p:cNvSpPr>
            <a:spLocks noGrp="1"/>
          </p:cNvSpPr>
          <p:nvPr>
            <p:ph type="body" sz="quarter" idx="20" hasCustomPrompt="1"/>
          </p:nvPr>
        </p:nvSpPr>
        <p:spPr>
          <a:xfrm>
            <a:off x="606116" y="3506904"/>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7" name="txt_dash_v4">
            <a:extLst>
              <a:ext uri="{FF2B5EF4-FFF2-40B4-BE49-F238E27FC236}">
                <a16:creationId xmlns="" xmlns:a16="http://schemas.microsoft.com/office/drawing/2014/main" id="{CE62153F-7DDB-42CB-A993-6245464D6C17}"/>
              </a:ext>
            </a:extLst>
          </p:cNvPr>
          <p:cNvSpPr>
            <a:spLocks noGrp="1"/>
          </p:cNvSpPr>
          <p:nvPr>
            <p:ph type="body" sz="quarter" idx="21" hasCustomPrompt="1"/>
          </p:nvPr>
        </p:nvSpPr>
        <p:spPr>
          <a:xfrm>
            <a:off x="606116" y="4522671"/>
            <a:ext cx="914400" cy="457200"/>
          </a:xfrm>
          <a:prstGeom prst="rect">
            <a:avLst/>
          </a:prstGeom>
        </p:spPr>
        <p:txBody>
          <a:bodyPr bIns="0" anchor="ctr" anchorCtr="0"/>
          <a:lstStyle>
            <a:lvl1pPr marL="0" indent="0" algn="ctr">
              <a:buFontTx/>
              <a:buNone/>
              <a:defRPr sz="2800" b="1">
                <a:solidFill>
                  <a:schemeClr val="bg1"/>
                </a:solidFill>
                <a:latin typeface="Segoe UI" panose="020B0502040204020203" pitchFamily="34" charset="0"/>
                <a:cs typeface="Segoe UI" panose="020B0502040204020203" pitchFamily="34" charset="0"/>
              </a:defRPr>
            </a:lvl1pPr>
          </a:lstStyle>
          <a:p>
            <a:pPr lvl="0"/>
            <a:r>
              <a:rPr lang="en-US" dirty="0"/>
              <a:t>#</a:t>
            </a:r>
          </a:p>
        </p:txBody>
      </p:sp>
      <p:sp>
        <p:nvSpPr>
          <p:cNvPr id="49" name="txt_dash_v1_desc">
            <a:extLst>
              <a:ext uri="{FF2B5EF4-FFF2-40B4-BE49-F238E27FC236}">
                <a16:creationId xmlns="" xmlns:a16="http://schemas.microsoft.com/office/drawing/2014/main" id="{BACC7393-2CB6-403C-B79D-BA7B5E853177}"/>
              </a:ext>
            </a:extLst>
          </p:cNvPr>
          <p:cNvSpPr>
            <a:spLocks noGrp="1"/>
          </p:cNvSpPr>
          <p:nvPr>
            <p:ph type="body" sz="quarter" idx="22" hasCustomPrompt="1"/>
          </p:nvPr>
        </p:nvSpPr>
        <p:spPr>
          <a:xfrm>
            <a:off x="146304" y="1811281"/>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0" name="txt_dash_v2_desc">
            <a:extLst>
              <a:ext uri="{FF2B5EF4-FFF2-40B4-BE49-F238E27FC236}">
                <a16:creationId xmlns="" xmlns:a16="http://schemas.microsoft.com/office/drawing/2014/main" id="{4B28269E-0A3C-4D6B-8DC6-6D21FB474830}"/>
              </a:ext>
            </a:extLst>
          </p:cNvPr>
          <p:cNvSpPr>
            <a:spLocks noGrp="1"/>
          </p:cNvSpPr>
          <p:nvPr>
            <p:ph type="body" sz="quarter" idx="23" hasCustomPrompt="1"/>
          </p:nvPr>
        </p:nvSpPr>
        <p:spPr>
          <a:xfrm>
            <a:off x="146304" y="2829492"/>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1" name="txt_dash_v3_desc">
            <a:extLst>
              <a:ext uri="{FF2B5EF4-FFF2-40B4-BE49-F238E27FC236}">
                <a16:creationId xmlns="" xmlns:a16="http://schemas.microsoft.com/office/drawing/2014/main" id="{F7549C24-C80C-4C88-9744-16BFB3FB7F3E}"/>
              </a:ext>
            </a:extLst>
          </p:cNvPr>
          <p:cNvSpPr>
            <a:spLocks noGrp="1"/>
          </p:cNvSpPr>
          <p:nvPr>
            <p:ph type="body" sz="quarter" idx="24" hasCustomPrompt="1"/>
          </p:nvPr>
        </p:nvSpPr>
        <p:spPr>
          <a:xfrm>
            <a:off x="145843" y="3871899"/>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
        <p:nvSpPr>
          <p:cNvPr id="52" name="txt_dash_v4_desc">
            <a:extLst>
              <a:ext uri="{FF2B5EF4-FFF2-40B4-BE49-F238E27FC236}">
                <a16:creationId xmlns="" xmlns:a16="http://schemas.microsoft.com/office/drawing/2014/main" id="{4AE9EEB8-E955-4453-8B34-FA6C1FB71A6B}"/>
              </a:ext>
            </a:extLst>
          </p:cNvPr>
          <p:cNvSpPr>
            <a:spLocks noGrp="1"/>
          </p:cNvSpPr>
          <p:nvPr>
            <p:ph type="body" sz="quarter" idx="25" hasCustomPrompt="1"/>
          </p:nvPr>
        </p:nvSpPr>
        <p:spPr>
          <a:xfrm>
            <a:off x="145843" y="4860415"/>
            <a:ext cx="1828800" cy="548640"/>
          </a:xfrm>
          <a:prstGeom prst="rect">
            <a:avLst/>
          </a:prstGeom>
        </p:spPr>
        <p:txBody>
          <a:bodyPr lIns="45720" tIns="45720" rIns="45720" anchor="ctr" anchorCtr="0"/>
          <a:lstStyle>
            <a:lvl1pPr marL="0" indent="0" algn="ctr">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 text</a:t>
            </a:r>
          </a:p>
        </p:txBody>
      </p:sp>
    </p:spTree>
    <p:extLst>
      <p:ext uri="{BB962C8B-B14F-4D97-AF65-F5344CB8AC3E}">
        <p14:creationId xmlns:p14="http://schemas.microsoft.com/office/powerpoint/2010/main" val="3928059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Two">
    <p:spTree>
      <p:nvGrpSpPr>
        <p:cNvPr id="1" name=""/>
        <p:cNvGrpSpPr/>
        <p:nvPr/>
      </p:nvGrpSpPr>
      <p:grpSpPr>
        <a:xfrm>
          <a:off x="0" y="0"/>
          <a:ext cx="0" cy="0"/>
          <a:chOff x="0" y="0"/>
          <a:chExt cx="0" cy="0"/>
        </a:xfrm>
      </p:grpSpPr>
      <p:sp>
        <p:nvSpPr>
          <p:cNvPr id="21" name="img_resrv_map">
            <a:extLst>
              <a:ext uri="{FF2B5EF4-FFF2-40B4-BE49-F238E27FC236}">
                <a16:creationId xmlns="" xmlns:a16="http://schemas.microsoft.com/office/drawing/2014/main" id="{092104E5-1F22-43C4-836B-AFD522C7BB27}"/>
              </a:ext>
            </a:extLst>
          </p:cNvPr>
          <p:cNvSpPr>
            <a:spLocks noGrp="1"/>
          </p:cNvSpPr>
          <p:nvPr>
            <p:ph type="pic" sz="quarter" idx="14"/>
          </p:nvPr>
        </p:nvSpPr>
        <p:spPr>
          <a:xfrm>
            <a:off x="4113071" y="6856725"/>
            <a:ext cx="3657600" cy="32004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9" name="Rectangle 8">
            <a:extLst>
              <a:ext uri="{FF2B5EF4-FFF2-40B4-BE49-F238E27FC236}">
                <a16:creationId xmlns="" xmlns:a16="http://schemas.microsoft.com/office/drawing/2014/main" id="{BAC62110-8DEE-4F04-B22B-5557C5031593}"/>
              </a:ext>
            </a:extLst>
          </p:cNvPr>
          <p:cNvSpPr/>
          <p:nvPr userDrawn="1"/>
        </p:nvSpPr>
        <p:spPr>
          <a:xfrm>
            <a:off x="-1729" y="6813120"/>
            <a:ext cx="4114800" cy="324612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endParaRPr lang="en-US" sz="1200" dirty="0">
              <a:cs typeface="Segoe UI" panose="020B0502040204020203" pitchFamily="34" charset="0"/>
            </a:endParaRPr>
          </a:p>
        </p:txBody>
      </p:sp>
      <p:sp>
        <p:nvSpPr>
          <p:cNvPr id="7" name="Rectangle 6">
            <a:extLst>
              <a:ext uri="{FF2B5EF4-FFF2-40B4-BE49-F238E27FC236}">
                <a16:creationId xmlns="" xmlns:a16="http://schemas.microsoft.com/office/drawing/2014/main" id="{6D29D1F9-132B-4A1A-821E-732A98CA662F}"/>
              </a:ext>
            </a:extLst>
          </p:cNvPr>
          <p:cNvSpPr/>
          <p:nvPr userDrawn="1"/>
        </p:nvSpPr>
        <p:spPr>
          <a:xfrm>
            <a:off x="2162" y="1374005"/>
            <a:ext cx="7772400" cy="5486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6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 xmlns:a16="http://schemas.microsoft.com/office/drawing/2014/main" id="{039E2D0C-A330-4DE9-98B5-A46E04C7D857}"/>
              </a:ext>
            </a:extLst>
          </p:cNvPr>
          <p:cNvSpPr/>
          <p:nvPr userDrawn="1"/>
        </p:nvSpPr>
        <p:spPr>
          <a:xfrm>
            <a:off x="0" y="9525"/>
            <a:ext cx="7772400" cy="13716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6000" dirty="0">
                <a:latin typeface="Segoe UI" panose="020B0502040204020203" pitchFamily="34" charset="0"/>
                <a:cs typeface="Segoe UI" panose="020B0502040204020203" pitchFamily="34" charset="0"/>
              </a:rPr>
              <a:t> </a:t>
            </a:r>
          </a:p>
        </p:txBody>
      </p:sp>
      <p:sp>
        <p:nvSpPr>
          <p:cNvPr id="3" name="txt_resrv_abbrev">
            <a:extLst>
              <a:ext uri="{FF2B5EF4-FFF2-40B4-BE49-F238E27FC236}">
                <a16:creationId xmlns="" xmlns:a16="http://schemas.microsoft.com/office/drawing/2014/main" id="{58E934E7-BB76-4C74-83DB-6A5432062DC6}"/>
              </a:ext>
            </a:extLst>
          </p:cNvPr>
          <p:cNvSpPr>
            <a:spLocks noGrp="1"/>
          </p:cNvSpPr>
          <p:nvPr>
            <p:ph type="body" sz="quarter" idx="10" hasCustomPrompt="1"/>
          </p:nvPr>
        </p:nvSpPr>
        <p:spPr>
          <a:xfrm>
            <a:off x="-2162" y="10884"/>
            <a:ext cx="7772400" cy="1371600"/>
          </a:xfrm>
          <a:prstGeom prst="rect">
            <a:avLst/>
          </a:prstGeom>
        </p:spPr>
        <p:txBody>
          <a:bodyPr lIns="274320" tIns="0" anchor="ctr" anchorCtr="0"/>
          <a:lstStyle>
            <a:lvl1pPr marL="0" indent="0">
              <a:lnSpc>
                <a:spcPct val="100000"/>
              </a:lnSpc>
              <a:spcBef>
                <a:spcPts val="0"/>
              </a:spcBef>
              <a:buFontTx/>
              <a:buNone/>
              <a:defRPr sz="6000">
                <a:solidFill>
                  <a:schemeClr val="bg1"/>
                </a:solidFill>
                <a:latin typeface="Segoe UI" panose="020B0502040204020203" pitchFamily="34" charset="0"/>
                <a:cs typeface="Segoe UI" panose="020B0502040204020203" pitchFamily="34" charset="0"/>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XXX</a:t>
            </a:r>
          </a:p>
        </p:txBody>
      </p:sp>
      <p:sp>
        <p:nvSpPr>
          <p:cNvPr id="5" name="txt_resrv_nerrs_desc">
            <a:extLst>
              <a:ext uri="{FF2B5EF4-FFF2-40B4-BE49-F238E27FC236}">
                <a16:creationId xmlns="" xmlns:a16="http://schemas.microsoft.com/office/drawing/2014/main" id="{BCF62591-58AA-4D69-AB00-C64B7E52D46F}"/>
              </a:ext>
            </a:extLst>
          </p:cNvPr>
          <p:cNvSpPr>
            <a:spLocks noGrp="1"/>
          </p:cNvSpPr>
          <p:nvPr>
            <p:ph type="body" sz="quarter" idx="11"/>
          </p:nvPr>
        </p:nvSpPr>
        <p:spPr>
          <a:xfrm>
            <a:off x="1872342" y="228598"/>
            <a:ext cx="5212080" cy="914400"/>
          </a:xfrm>
          <a:prstGeom prst="rect">
            <a:avLst/>
          </a:prstGeom>
        </p:spPr>
        <p:txBody>
          <a:bodyPr lIns="274320" anchor="ctr" anchorCtr="0"/>
          <a:lstStyle>
            <a:lvl1pPr marL="0" indent="0">
              <a:lnSpc>
                <a:spcPct val="100000"/>
              </a:lnSpc>
              <a:spcBef>
                <a:spcPts val="0"/>
              </a:spcBef>
              <a:buFontTx/>
              <a:buNone/>
              <a:defRPr sz="1200">
                <a:solidFill>
                  <a:schemeClr val="bg1"/>
                </a:solidFill>
              </a:defRPr>
            </a:lvl1pPr>
          </a:lstStyle>
          <a:p>
            <a:pPr lvl="0"/>
            <a:r>
              <a:rPr lang="en-US" dirty="0"/>
              <a:t>Click to edit</a:t>
            </a:r>
          </a:p>
        </p:txBody>
      </p:sp>
      <p:pic>
        <p:nvPicPr>
          <p:cNvPr id="11" name="Picture 10" descr="Map&#10;&#10;Description automatically generated">
            <a:extLst>
              <a:ext uri="{FF2B5EF4-FFF2-40B4-BE49-F238E27FC236}">
                <a16:creationId xmlns="" xmlns:a16="http://schemas.microsoft.com/office/drawing/2014/main" id="{7D91404A-0D44-41F1-B051-5221C9ED55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571" y="1374738"/>
            <a:ext cx="5486411" cy="5486411"/>
          </a:xfrm>
          <a:prstGeom prst="rect">
            <a:avLst/>
          </a:prstGeom>
        </p:spPr>
      </p:pic>
      <p:sp>
        <p:nvSpPr>
          <p:cNvPr id="14" name="TextBox 13">
            <a:extLst>
              <a:ext uri="{FF2B5EF4-FFF2-40B4-BE49-F238E27FC236}">
                <a16:creationId xmlns="" xmlns:a16="http://schemas.microsoft.com/office/drawing/2014/main" id="{4E1F97EE-8E8D-426E-BF61-B3D612E08AA9}"/>
              </a:ext>
            </a:extLst>
          </p:cNvPr>
          <p:cNvSpPr txBox="1"/>
          <p:nvPr userDrawn="1"/>
        </p:nvSpPr>
        <p:spPr>
          <a:xfrm>
            <a:off x="3581410" y="1638012"/>
            <a:ext cx="3730150" cy="856645"/>
          </a:xfrm>
          <a:prstGeom prst="rect">
            <a:avLst/>
          </a:prstGeom>
          <a:noFill/>
        </p:spPr>
        <p:txBody>
          <a:bodyPr wrap="square" rtlCol="0">
            <a:spAutoFit/>
          </a:bodyPr>
          <a:lstStyle/>
          <a:p>
            <a:pPr algn="r">
              <a:spcAft>
                <a:spcPts val="200"/>
              </a:spcAft>
            </a:pPr>
            <a:r>
              <a:rPr lang="en-US" sz="2400" dirty="0">
                <a:solidFill>
                  <a:srgbClr val="AEBA41"/>
                </a:solidFill>
                <a:latin typeface="Segoe UI" panose="020B0502040204020203" pitchFamily="34" charset="0"/>
                <a:cs typeface="Segoe UI" panose="020B0502040204020203" pitchFamily="34" charset="0"/>
              </a:rPr>
              <a:t>Locally Relevant, </a:t>
            </a:r>
          </a:p>
          <a:p>
            <a:pPr algn="r">
              <a:spcAft>
                <a:spcPts val="200"/>
              </a:spcAft>
            </a:pPr>
            <a:r>
              <a:rPr lang="en-US" sz="2400" dirty="0">
                <a:solidFill>
                  <a:srgbClr val="AEBA41"/>
                </a:solidFill>
                <a:latin typeface="Segoe UI" panose="020B0502040204020203" pitchFamily="34" charset="0"/>
                <a:cs typeface="Segoe UI" panose="020B0502040204020203" pitchFamily="34" charset="0"/>
              </a:rPr>
              <a:t>Nationally Significant</a:t>
            </a:r>
          </a:p>
        </p:txBody>
      </p:sp>
      <p:sp>
        <p:nvSpPr>
          <p:cNvPr id="15" name="TextBox 14">
            <a:extLst>
              <a:ext uri="{FF2B5EF4-FFF2-40B4-BE49-F238E27FC236}">
                <a16:creationId xmlns="" xmlns:a16="http://schemas.microsoft.com/office/drawing/2014/main" id="{6B46A682-56EC-4468-9C46-62D65AE5E6A2}"/>
              </a:ext>
            </a:extLst>
          </p:cNvPr>
          <p:cNvSpPr txBox="1"/>
          <p:nvPr userDrawn="1"/>
        </p:nvSpPr>
        <p:spPr>
          <a:xfrm>
            <a:off x="4244443" y="2639914"/>
            <a:ext cx="3236829" cy="2677656"/>
          </a:xfrm>
          <a:prstGeom prst="rect">
            <a:avLst/>
          </a:prstGeom>
          <a:noFill/>
        </p:spPr>
        <p:txBody>
          <a:bodyPr wrap="square" rtlCol="0">
            <a:spAutoFit/>
          </a:bodyPr>
          <a:lstStyle/>
          <a:p>
            <a:r>
              <a:rPr lang="en-US" sz="1200" dirty="0">
                <a:solidFill>
                  <a:schemeClr val="bg1"/>
                </a:solidFill>
                <a:cs typeface="Segoe UI" panose="020B0502040204020203" pitchFamily="34" charset="0"/>
              </a:rPr>
              <a:t>The </a:t>
            </a:r>
            <a:r>
              <a:rPr lang="en-US" sz="1200" b="1" dirty="0">
                <a:solidFill>
                  <a:schemeClr val="bg1"/>
                </a:solidFill>
                <a:cs typeface="Segoe UI" panose="020B0502040204020203" pitchFamily="34" charset="0"/>
              </a:rPr>
              <a:t>System Wide Monitoring Program </a:t>
            </a:r>
            <a:br>
              <a:rPr lang="en-US" sz="1200" b="1" dirty="0">
                <a:solidFill>
                  <a:schemeClr val="bg1"/>
                </a:solidFill>
                <a:cs typeface="Segoe UI" panose="020B0502040204020203" pitchFamily="34" charset="0"/>
              </a:rPr>
            </a:br>
            <a:r>
              <a:rPr lang="en-US" sz="1200" b="1" dirty="0">
                <a:solidFill>
                  <a:schemeClr val="bg1"/>
                </a:solidFill>
                <a:cs typeface="Segoe UI" panose="020B0502040204020203" pitchFamily="34" charset="0"/>
              </a:rPr>
              <a:t>(SWMP)</a:t>
            </a:r>
            <a:r>
              <a:rPr lang="en-US" sz="1200" dirty="0">
                <a:solidFill>
                  <a:schemeClr val="bg1"/>
                </a:solidFill>
                <a:cs typeface="Segoe UI" panose="020B0502040204020203" pitchFamily="34" charset="0"/>
              </a:rPr>
              <a:t> tracks weather and water quality </a:t>
            </a:r>
            <a:br>
              <a:rPr lang="en-US" sz="1200" dirty="0">
                <a:solidFill>
                  <a:schemeClr val="bg1"/>
                </a:solidFill>
                <a:cs typeface="Segoe UI" panose="020B0502040204020203" pitchFamily="34" charset="0"/>
              </a:rPr>
            </a:br>
            <a:r>
              <a:rPr lang="en-US" sz="1200" dirty="0">
                <a:solidFill>
                  <a:schemeClr val="bg1"/>
                </a:solidFill>
                <a:cs typeface="Segoe UI" panose="020B0502040204020203" pitchFamily="34" charset="0"/>
              </a:rPr>
              <a:t>as a storm happens and the impacts that follow. Scientific instruments (i.e., data sondes and sensors) are deployed at Reserves along the Atlantic and Gulf of Mexico coastal areas collecting data on the condition of our estuaries 24/7 to help protect people and places.</a:t>
            </a:r>
          </a:p>
          <a:p>
            <a:endParaRPr lang="en-US" sz="1200" dirty="0">
              <a:solidFill>
                <a:schemeClr val="bg1"/>
              </a:solidFill>
              <a:cs typeface="Segoe UI" panose="020B0502040204020203" pitchFamily="34" charset="0"/>
            </a:endParaRPr>
          </a:p>
          <a:p>
            <a:r>
              <a:rPr lang="en-US" sz="1200" dirty="0">
                <a:solidFill>
                  <a:schemeClr val="bg1"/>
                </a:solidFill>
                <a:cs typeface="Segoe UI" panose="020B0502040204020203" pitchFamily="34" charset="0"/>
              </a:rPr>
              <a:t>Data from the extensive monitoring network are delivered to the </a:t>
            </a:r>
            <a:r>
              <a:rPr lang="en-US" sz="1200" b="1" dirty="0">
                <a:solidFill>
                  <a:srgbClr val="A3DFFF"/>
                </a:solidFill>
                <a:cs typeface="Segoe UI" panose="020B0502040204020203" pitchFamily="34" charset="0"/>
              </a:rPr>
              <a:t>Centralized Data Management Office (CDMO)</a:t>
            </a:r>
            <a:r>
              <a:rPr lang="en-US" sz="1200" dirty="0">
                <a:solidFill>
                  <a:srgbClr val="A3DFFF"/>
                </a:solidFill>
                <a:cs typeface="Segoe UI" panose="020B0502040204020203" pitchFamily="34" charset="0"/>
              </a:rPr>
              <a:t>. </a:t>
            </a:r>
            <a:r>
              <a:rPr lang="en-US" sz="1200" dirty="0">
                <a:solidFill>
                  <a:schemeClr val="bg1"/>
                </a:solidFill>
                <a:cs typeface="Segoe UI" panose="020B0502040204020203" pitchFamily="34" charset="0"/>
              </a:rPr>
              <a:t>Near real-time SWMP data are now available to via smartphone or tablet at: </a:t>
            </a:r>
            <a:r>
              <a:rPr lang="en-US" sz="1200" b="1" dirty="0">
                <a:solidFill>
                  <a:srgbClr val="A3DFFF"/>
                </a:solidFill>
                <a:cs typeface="Segoe UI" panose="020B0502040204020203" pitchFamily="34" charset="0"/>
              </a:rPr>
              <a:t>www.nerrsdata.org/mobile</a:t>
            </a:r>
            <a:endParaRPr lang="en-US" sz="1200" dirty="0">
              <a:solidFill>
                <a:srgbClr val="A3DFFF"/>
              </a:solidFill>
              <a:cs typeface="Segoe UI" panose="020B0502040204020203" pitchFamily="34" charset="0"/>
            </a:endParaRPr>
          </a:p>
        </p:txBody>
      </p:sp>
      <p:sp>
        <p:nvSpPr>
          <p:cNvPr id="16" name="txt_storm_mon_ttl">
            <a:extLst>
              <a:ext uri="{FF2B5EF4-FFF2-40B4-BE49-F238E27FC236}">
                <a16:creationId xmlns="" xmlns:a16="http://schemas.microsoft.com/office/drawing/2014/main" id="{61BBA124-75A0-45BA-BE8E-496C67809459}"/>
              </a:ext>
            </a:extLst>
          </p:cNvPr>
          <p:cNvSpPr>
            <a:spLocks noGrp="1"/>
          </p:cNvSpPr>
          <p:nvPr>
            <p:ph type="body" sz="quarter" idx="12"/>
          </p:nvPr>
        </p:nvSpPr>
        <p:spPr>
          <a:xfrm>
            <a:off x="709" y="6861951"/>
            <a:ext cx="4114800" cy="457200"/>
          </a:xfrm>
          <a:prstGeom prst="rect">
            <a:avLst/>
          </a:prstGeom>
        </p:spPr>
        <p:txBody>
          <a:bodyPr lIns="274320" tIns="182880" rIns="182880" anchor="ctr" anchorCtr="0"/>
          <a:lstStyle>
            <a:lvl1pPr marL="0" indent="0">
              <a:buFontTx/>
              <a:buNone/>
              <a:defRPr sz="1800">
                <a:solidFill>
                  <a:schemeClr val="bg1"/>
                </a:solidFill>
                <a:latin typeface="Segoe UI" panose="020B0502040204020203" pitchFamily="34" charset="0"/>
                <a:cs typeface="Segoe UI" panose="020B0502040204020203" pitchFamily="34" charset="0"/>
              </a:defRPr>
            </a:lvl1pPr>
            <a:lvl2pPr marL="388620" indent="0">
              <a:buFontTx/>
              <a:buNone/>
              <a:defRPr>
                <a:solidFill>
                  <a:schemeClr val="bg1"/>
                </a:solidFill>
              </a:defRPr>
            </a:lvl2pPr>
            <a:lvl3pPr marL="777240" indent="0">
              <a:buFontTx/>
              <a:buNone/>
              <a:defRPr>
                <a:solidFill>
                  <a:schemeClr val="bg1"/>
                </a:solidFill>
              </a:defRPr>
            </a:lvl3pPr>
            <a:lvl4pPr marL="1165860" indent="0">
              <a:buFontTx/>
              <a:buNone/>
              <a:defRPr>
                <a:solidFill>
                  <a:schemeClr val="bg1"/>
                </a:solidFill>
              </a:defRPr>
            </a:lvl4pPr>
            <a:lvl5pPr marL="1554480" indent="0">
              <a:buFontTx/>
              <a:buNone/>
              <a:defRPr>
                <a:solidFill>
                  <a:schemeClr val="bg1"/>
                </a:solidFill>
              </a:defRPr>
            </a:lvl5pPr>
          </a:lstStyle>
          <a:p>
            <a:pPr lvl="0"/>
            <a:r>
              <a:rPr lang="en-US" dirty="0"/>
              <a:t>Click to edit</a:t>
            </a:r>
          </a:p>
        </p:txBody>
      </p:sp>
      <p:sp>
        <p:nvSpPr>
          <p:cNvPr id="18" name="txt_resrv_stations_data_desc">
            <a:extLst>
              <a:ext uri="{FF2B5EF4-FFF2-40B4-BE49-F238E27FC236}">
                <a16:creationId xmlns="" xmlns:a16="http://schemas.microsoft.com/office/drawing/2014/main" id="{97E22730-C021-4A90-8F7C-C603DEDA99F7}"/>
              </a:ext>
            </a:extLst>
          </p:cNvPr>
          <p:cNvSpPr>
            <a:spLocks noGrp="1"/>
          </p:cNvSpPr>
          <p:nvPr>
            <p:ph type="body" sz="quarter" idx="13"/>
          </p:nvPr>
        </p:nvSpPr>
        <p:spPr>
          <a:xfrm>
            <a:off x="7591" y="7341035"/>
            <a:ext cx="4114800" cy="2651760"/>
          </a:xfrm>
          <a:prstGeom prst="rect">
            <a:avLst/>
          </a:prstGeom>
        </p:spPr>
        <p:txBody>
          <a:bodyPr lIns="274320" tIns="91440" rIns="182880" bIns="91440"/>
          <a:lstStyle>
            <a:lvl1pPr marL="0" indent="0">
              <a:lnSpc>
                <a:spcPct val="100000"/>
              </a:lnSpc>
              <a:spcBef>
                <a:spcPts val="0"/>
              </a:spcBef>
              <a:buFontTx/>
              <a:buNone/>
              <a:defRPr sz="1200">
                <a:solidFill>
                  <a:schemeClr val="bg1"/>
                </a:solidFill>
              </a:defRPr>
            </a:lvl1pPr>
            <a:lvl2pPr marL="388620" indent="0">
              <a:buFontTx/>
              <a:buNone/>
              <a:defRPr sz="1200">
                <a:solidFill>
                  <a:schemeClr val="bg1"/>
                </a:solidFill>
              </a:defRPr>
            </a:lvl2pPr>
            <a:lvl3pPr marL="777240" indent="0">
              <a:buFontTx/>
              <a:buNone/>
              <a:defRPr sz="1200">
                <a:solidFill>
                  <a:schemeClr val="bg1"/>
                </a:solidFill>
              </a:defRPr>
            </a:lvl3pPr>
            <a:lvl4pPr marL="1165860" indent="0">
              <a:buFontTx/>
              <a:buNone/>
              <a:defRPr sz="1200">
                <a:solidFill>
                  <a:schemeClr val="bg1"/>
                </a:solidFill>
              </a:defRPr>
            </a:lvl4pPr>
            <a:lvl5pPr marL="1554480" indent="0">
              <a:buFontTx/>
              <a:buNone/>
              <a:defRPr sz="1200">
                <a:solidFill>
                  <a:schemeClr val="bg1"/>
                </a:solidFill>
              </a:defRPr>
            </a:lvl5pPr>
          </a:lstStyle>
          <a:p>
            <a:pPr lvl="0"/>
            <a:r>
              <a:rPr lang="en-US" dirty="0"/>
              <a:t>Click to edit</a:t>
            </a:r>
          </a:p>
        </p:txBody>
      </p:sp>
    </p:spTree>
    <p:extLst>
      <p:ext uri="{BB962C8B-B14F-4D97-AF65-F5344CB8AC3E}">
        <p14:creationId xmlns:p14="http://schemas.microsoft.com/office/powerpoint/2010/main" val="251259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Thre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D9CAC6-BB28-429F-A962-F8658E639849}"/>
              </a:ext>
            </a:extLst>
          </p:cNvPr>
          <p:cNvSpPr/>
          <p:nvPr userDrawn="1"/>
        </p:nvSpPr>
        <p:spPr>
          <a:xfrm>
            <a:off x="4160519" y="1518"/>
            <a:ext cx="3611881" cy="6382512"/>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640080" rtlCol="0" anchor="t" anchorCtr="0"/>
          <a:lstStyle/>
          <a:p>
            <a:r>
              <a:rPr lang="en-US" sz="2400" dirty="0">
                <a:latin typeface="Segoe UI" panose="020B0502040204020203" pitchFamily="34" charset="0"/>
                <a:cs typeface="Segoe UI" panose="020B0502040204020203" pitchFamily="34" charset="0"/>
              </a:rPr>
              <a:t>Event Impacts</a:t>
            </a:r>
          </a:p>
          <a:p>
            <a:pPr>
              <a:spcBef>
                <a:spcPts val="300"/>
              </a:spcBef>
            </a:pPr>
            <a:endParaRPr lang="en-US" sz="1100" dirty="0">
              <a:cs typeface="Segoe UI" panose="020B0502040204020203" pitchFamily="34" charset="0"/>
            </a:endParaRPr>
          </a:p>
        </p:txBody>
      </p:sp>
      <p:pic>
        <p:nvPicPr>
          <p:cNvPr id="8" name="Picture 7">
            <a:extLst>
              <a:ext uri="{FF2B5EF4-FFF2-40B4-BE49-F238E27FC236}">
                <a16:creationId xmlns="" xmlns:a16="http://schemas.microsoft.com/office/drawing/2014/main" id="{8BDAB3DE-A6C9-460D-AB9B-20B04DE78969}"/>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t="31771"/>
          <a:stretch/>
        </p:blipFill>
        <p:spPr>
          <a:xfrm flipV="1">
            <a:off x="0" y="6337874"/>
            <a:ext cx="7772400" cy="3720526"/>
          </a:xfrm>
          <a:prstGeom prst="rect">
            <a:avLst/>
          </a:prstGeom>
        </p:spPr>
      </p:pic>
      <p:sp>
        <p:nvSpPr>
          <p:cNvPr id="5" name="img_storm_track">
            <a:extLst>
              <a:ext uri="{FF2B5EF4-FFF2-40B4-BE49-F238E27FC236}">
                <a16:creationId xmlns="" xmlns:a16="http://schemas.microsoft.com/office/drawing/2014/main" id="{F8E4CC7F-B849-4557-9DBD-72D6FE067747}"/>
              </a:ext>
            </a:extLst>
          </p:cNvPr>
          <p:cNvSpPr>
            <a:spLocks noGrp="1"/>
          </p:cNvSpPr>
          <p:nvPr>
            <p:ph type="pic" sz="quarter" idx="11"/>
          </p:nvPr>
        </p:nvSpPr>
        <p:spPr>
          <a:xfrm>
            <a:off x="0" y="1804274"/>
            <a:ext cx="4160520" cy="4572000"/>
          </a:xfrm>
          <a:prstGeom prst="rect">
            <a:avLst/>
          </a:prstGeom>
        </p:spPr>
        <p:txBody>
          <a:bodyPr anchor="ctr" anchorCtr="0"/>
          <a:lstStyle>
            <a:lvl1pPr marL="0" indent="0" algn="ctr">
              <a:buFontTx/>
              <a:buNone/>
              <a:defRPr sz="1800">
                <a:solidFill>
                  <a:schemeClr val="bg1">
                    <a:lumMod val="85000"/>
                  </a:schemeClr>
                </a:solidFill>
              </a:defRPr>
            </a:lvl1pPr>
          </a:lstStyle>
          <a:p>
            <a:endParaRPr lang="en-US" dirty="0"/>
          </a:p>
        </p:txBody>
      </p:sp>
      <p:pic>
        <p:nvPicPr>
          <p:cNvPr id="9" name="Picture 8">
            <a:extLst>
              <a:ext uri="{FF2B5EF4-FFF2-40B4-BE49-F238E27FC236}">
                <a16:creationId xmlns="" xmlns:a16="http://schemas.microsoft.com/office/drawing/2014/main" id="{0FFBBA82-4685-4873-848C-95EE45701B47}"/>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201314" y="6565039"/>
            <a:ext cx="598529" cy="640080"/>
          </a:xfrm>
          <a:prstGeom prst="rect">
            <a:avLst/>
          </a:prstGeom>
        </p:spPr>
      </p:pic>
      <p:sp>
        <p:nvSpPr>
          <p:cNvPr id="10" name="Rectangle 9">
            <a:extLst>
              <a:ext uri="{FF2B5EF4-FFF2-40B4-BE49-F238E27FC236}">
                <a16:creationId xmlns="" xmlns:a16="http://schemas.microsoft.com/office/drawing/2014/main" id="{E46E6E32-BD77-423E-9673-84910BD6B579}"/>
              </a:ext>
            </a:extLst>
          </p:cNvPr>
          <p:cNvSpPr/>
          <p:nvPr userDrawn="1"/>
        </p:nvSpPr>
        <p:spPr>
          <a:xfrm>
            <a:off x="6211162" y="7320603"/>
            <a:ext cx="1417320" cy="2240280"/>
          </a:xfrm>
          <a:prstGeom prst="rect">
            <a:avLst/>
          </a:prstGeom>
          <a:solidFill>
            <a:srgbClr val="84CDED"/>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rIns="91440" rtlCol="0" anchor="ctr"/>
          <a:lstStyle/>
          <a:p>
            <a:endParaRPr lang="en-US" sz="1200" dirty="0">
              <a:cs typeface="Segoe UI" panose="020B0502040204020203" pitchFamily="34" charset="0"/>
            </a:endParaRPr>
          </a:p>
        </p:txBody>
      </p:sp>
      <p:sp>
        <p:nvSpPr>
          <p:cNvPr id="11" name="TextBox 10">
            <a:extLst>
              <a:ext uri="{FF2B5EF4-FFF2-40B4-BE49-F238E27FC236}">
                <a16:creationId xmlns="" xmlns:a16="http://schemas.microsoft.com/office/drawing/2014/main" id="{8D33ABC0-FB29-482A-8958-9489E05F41DD}"/>
              </a:ext>
            </a:extLst>
          </p:cNvPr>
          <p:cNvSpPr txBox="1"/>
          <p:nvPr userDrawn="1"/>
        </p:nvSpPr>
        <p:spPr>
          <a:xfrm>
            <a:off x="812712" y="6707847"/>
            <a:ext cx="1684051"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Weather Data</a:t>
            </a:r>
          </a:p>
        </p:txBody>
      </p:sp>
      <p:sp>
        <p:nvSpPr>
          <p:cNvPr id="12" name="Rectangle 11">
            <a:extLst>
              <a:ext uri="{FF2B5EF4-FFF2-40B4-BE49-F238E27FC236}">
                <a16:creationId xmlns="" xmlns:a16="http://schemas.microsoft.com/office/drawing/2014/main" id="{618D49FA-EA1E-48E0-B528-21330D17E49D}"/>
              </a:ext>
            </a:extLst>
          </p:cNvPr>
          <p:cNvSpPr/>
          <p:nvPr userDrawn="1"/>
        </p:nvSpPr>
        <p:spPr>
          <a:xfrm>
            <a:off x="0" y="1519"/>
            <a:ext cx="4160520" cy="1828156"/>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rtlCol="0" anchor="t" anchorCtr="0"/>
          <a:lstStyle/>
          <a:p>
            <a:r>
              <a:rPr lang="en-US" sz="2400" dirty="0">
                <a:latin typeface="Segoe UI" panose="020B0502040204020203" pitchFamily="34" charset="0"/>
                <a:cs typeface="Segoe UI" panose="020B0502040204020203" pitchFamily="34" charset="0"/>
              </a:rPr>
              <a:t>Storm Track</a:t>
            </a:r>
            <a:endParaRPr lang="en-US" sz="1200" dirty="0">
              <a:cs typeface="Segoe UI" panose="020B0502040204020203" pitchFamily="34" charset="0"/>
            </a:endParaRPr>
          </a:p>
        </p:txBody>
      </p:sp>
      <p:sp>
        <p:nvSpPr>
          <p:cNvPr id="3" name="txt_storm_track">
            <a:extLst>
              <a:ext uri="{FF2B5EF4-FFF2-40B4-BE49-F238E27FC236}">
                <a16:creationId xmlns="" xmlns:a16="http://schemas.microsoft.com/office/drawing/2014/main" id="{CCE029DF-4846-4453-A98F-0FDF27295734}"/>
              </a:ext>
            </a:extLst>
          </p:cNvPr>
          <p:cNvSpPr>
            <a:spLocks noGrp="1"/>
          </p:cNvSpPr>
          <p:nvPr>
            <p:ph type="body" sz="quarter" idx="10"/>
          </p:nvPr>
        </p:nvSpPr>
        <p:spPr>
          <a:xfrm>
            <a:off x="0" y="653733"/>
            <a:ext cx="4160520" cy="1097280"/>
          </a:xfrm>
          <a:prstGeom prst="rect">
            <a:avLst/>
          </a:prstGeom>
        </p:spPr>
        <p:txBody>
          <a:bodyPr lIns="274320" tIns="0" rIns="182880"/>
          <a:lstStyle>
            <a:lvl1pPr marL="0" indent="0">
              <a:lnSpc>
                <a:spcPct val="100000"/>
              </a:lnSpc>
              <a:spcBef>
                <a:spcPts val="0"/>
              </a:spcBef>
              <a:buFontTx/>
              <a:buNone/>
              <a:defRPr sz="1200">
                <a:solidFill>
                  <a:schemeClr val="bg1"/>
                </a:solidFill>
              </a:defRPr>
            </a:lvl1pPr>
            <a:lvl2pPr marL="388620" indent="0">
              <a:buFontTx/>
              <a:buNone/>
              <a:defRPr/>
            </a:lvl2pPr>
            <a:lvl3pPr marL="777240" indent="0">
              <a:buFontTx/>
              <a:buNone/>
              <a:defRPr/>
            </a:lvl3pPr>
            <a:lvl4pPr marL="1165860" indent="0">
              <a:buFontTx/>
              <a:buNone/>
              <a:defRPr/>
            </a:lvl4pPr>
            <a:lvl5pPr marL="1554480" indent="0">
              <a:buFontTx/>
              <a:buNone/>
              <a:defRPr/>
            </a:lvl5pPr>
          </a:lstStyle>
          <a:p>
            <a:pPr lvl="0"/>
            <a:r>
              <a:rPr lang="en-US" dirty="0"/>
              <a:t>Click to edit</a:t>
            </a:r>
          </a:p>
        </p:txBody>
      </p:sp>
      <p:sp>
        <p:nvSpPr>
          <p:cNvPr id="14" name="txt_weather_co_box">
            <a:extLst>
              <a:ext uri="{FF2B5EF4-FFF2-40B4-BE49-F238E27FC236}">
                <a16:creationId xmlns="" xmlns:a16="http://schemas.microsoft.com/office/drawing/2014/main" id="{60E11DF7-8C1A-4B73-BB5C-6812871B6A68}"/>
              </a:ext>
            </a:extLst>
          </p:cNvPr>
          <p:cNvSpPr>
            <a:spLocks noGrp="1"/>
          </p:cNvSpPr>
          <p:nvPr>
            <p:ph type="body" sz="quarter" idx="12"/>
          </p:nvPr>
        </p:nvSpPr>
        <p:spPr>
          <a:xfrm>
            <a:off x="6225679" y="7328628"/>
            <a:ext cx="1417320" cy="224028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16" name="txt_weather_data_notes">
            <a:extLst>
              <a:ext uri="{FF2B5EF4-FFF2-40B4-BE49-F238E27FC236}">
                <a16:creationId xmlns="" xmlns:a16="http://schemas.microsoft.com/office/drawing/2014/main" id="{7504001E-CFDD-4BB8-80EB-0942609F8DA9}"/>
              </a:ext>
            </a:extLst>
          </p:cNvPr>
          <p:cNvSpPr>
            <a:spLocks noGrp="1"/>
          </p:cNvSpPr>
          <p:nvPr>
            <p:ph type="body" sz="quarter" idx="13"/>
          </p:nvPr>
        </p:nvSpPr>
        <p:spPr>
          <a:xfrm>
            <a:off x="218173" y="9600224"/>
            <a:ext cx="5486400" cy="228600"/>
          </a:xfrm>
          <a:prstGeom prst="rect">
            <a:avLst/>
          </a:prstGeom>
        </p:spPr>
        <p:txBody>
          <a:bodyPr lIns="0" rIns="91440" bIns="45720"/>
          <a:lstStyle>
            <a:lvl1pPr marL="0" indent="0">
              <a:buFontTx/>
              <a:buNone/>
              <a:defRPr sz="900">
                <a:solidFill>
                  <a:srgbClr val="404040"/>
                </a:solidFill>
              </a:defRPr>
            </a:lvl1pPr>
          </a:lstStyle>
          <a:p>
            <a:pPr lvl="0"/>
            <a:r>
              <a:rPr lang="en-US" dirty="0"/>
              <a:t>Click to edit</a:t>
            </a:r>
          </a:p>
        </p:txBody>
      </p:sp>
      <p:grpSp>
        <p:nvGrpSpPr>
          <p:cNvPr id="4" name="Group 3"/>
          <p:cNvGrpSpPr/>
          <p:nvPr userDrawn="1"/>
        </p:nvGrpSpPr>
        <p:grpSpPr>
          <a:xfrm>
            <a:off x="4437757" y="572359"/>
            <a:ext cx="3271779" cy="457200"/>
            <a:chOff x="4437757" y="572359"/>
            <a:chExt cx="3271779" cy="457200"/>
          </a:xfrm>
        </p:grpSpPr>
        <p:sp>
          <p:nvSpPr>
            <p:cNvPr id="15" name="TextBox 14">
              <a:extLst>
                <a:ext uri="{FF2B5EF4-FFF2-40B4-BE49-F238E27FC236}">
                  <a16:creationId xmlns="" xmlns:a16="http://schemas.microsoft.com/office/drawing/2014/main" id="{BEC7840A-ABB7-4567-AFD1-F8CC632A6DFE}"/>
                </a:ext>
              </a:extLst>
            </p:cNvPr>
            <p:cNvSpPr txBox="1"/>
            <p:nvPr userDrawn="1"/>
          </p:nvSpPr>
          <p:spPr>
            <a:xfrm>
              <a:off x="4966336" y="606837"/>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Human Health &amp; Safety</a:t>
              </a:r>
            </a:p>
          </p:txBody>
        </p:sp>
        <p:pic>
          <p:nvPicPr>
            <p:cNvPr id="18" name="Picture 17">
              <a:extLst>
                <a:ext uri="{FF2B5EF4-FFF2-40B4-BE49-F238E27FC236}">
                  <a16:creationId xmlns="" xmlns:a16="http://schemas.microsoft.com/office/drawing/2014/main" id="{69D9B3E1-D3B0-4012-900C-C5E969FA5D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37757" y="572359"/>
              <a:ext cx="457200" cy="457200"/>
            </a:xfrm>
            <a:prstGeom prst="rect">
              <a:avLst/>
            </a:prstGeom>
          </p:spPr>
        </p:pic>
      </p:grpSp>
      <p:grpSp>
        <p:nvGrpSpPr>
          <p:cNvPr id="6" name="Group 5"/>
          <p:cNvGrpSpPr/>
          <p:nvPr userDrawn="1"/>
        </p:nvGrpSpPr>
        <p:grpSpPr>
          <a:xfrm>
            <a:off x="4484245" y="2506755"/>
            <a:ext cx="3219332" cy="369332"/>
            <a:chOff x="4484245" y="2506755"/>
            <a:chExt cx="3219332" cy="369332"/>
          </a:xfrm>
        </p:grpSpPr>
        <p:sp>
          <p:nvSpPr>
            <p:cNvPr id="19" name="TextBox 18">
              <a:extLst>
                <a:ext uri="{FF2B5EF4-FFF2-40B4-BE49-F238E27FC236}">
                  <a16:creationId xmlns="" xmlns:a16="http://schemas.microsoft.com/office/drawing/2014/main" id="{1353CB2C-F852-4705-9A83-6E94191783F6}"/>
                </a:ext>
              </a:extLst>
            </p:cNvPr>
            <p:cNvSpPr txBox="1"/>
            <p:nvPr userDrawn="1"/>
          </p:nvSpPr>
          <p:spPr>
            <a:xfrm>
              <a:off x="4960377" y="2506755"/>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Economic Losses</a:t>
              </a:r>
            </a:p>
          </p:txBody>
        </p:sp>
        <p:pic>
          <p:nvPicPr>
            <p:cNvPr id="20" name="Picture 19" descr="Icon&#10;&#10;Description automatically generated">
              <a:extLst>
                <a:ext uri="{FF2B5EF4-FFF2-40B4-BE49-F238E27FC236}">
                  <a16:creationId xmlns="" xmlns:a16="http://schemas.microsoft.com/office/drawing/2014/main" id="{455DA888-9FE1-4B2B-9607-A15176C6E4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84245" y="2510327"/>
              <a:ext cx="365760" cy="365760"/>
            </a:xfrm>
            <a:prstGeom prst="rect">
              <a:avLst/>
            </a:prstGeom>
          </p:spPr>
        </p:pic>
      </p:grpSp>
      <p:grpSp>
        <p:nvGrpSpPr>
          <p:cNvPr id="13" name="Group 12"/>
          <p:cNvGrpSpPr/>
          <p:nvPr userDrawn="1"/>
        </p:nvGrpSpPr>
        <p:grpSpPr>
          <a:xfrm>
            <a:off x="4430273" y="4118526"/>
            <a:ext cx="3276026" cy="457200"/>
            <a:chOff x="4430273" y="4118526"/>
            <a:chExt cx="3276026" cy="457200"/>
          </a:xfrm>
        </p:grpSpPr>
        <p:pic>
          <p:nvPicPr>
            <p:cNvPr id="21" name="Picture 20">
              <a:extLst>
                <a:ext uri="{FF2B5EF4-FFF2-40B4-BE49-F238E27FC236}">
                  <a16:creationId xmlns="" xmlns:a16="http://schemas.microsoft.com/office/drawing/2014/main" id="{4710F30B-08C0-468E-9573-B924A9FCAFB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30273" y="4118526"/>
              <a:ext cx="457200" cy="457200"/>
            </a:xfrm>
            <a:prstGeom prst="rect">
              <a:avLst/>
            </a:prstGeom>
          </p:spPr>
        </p:pic>
        <p:sp>
          <p:nvSpPr>
            <p:cNvPr id="22" name="TextBox 21">
              <a:extLst>
                <a:ext uri="{FF2B5EF4-FFF2-40B4-BE49-F238E27FC236}">
                  <a16:creationId xmlns="" xmlns:a16="http://schemas.microsoft.com/office/drawing/2014/main" id="{20DF34DA-C71C-44FC-B999-BA593705A3DC}"/>
                </a:ext>
              </a:extLst>
            </p:cNvPr>
            <p:cNvSpPr txBox="1"/>
            <p:nvPr userDrawn="1"/>
          </p:nvSpPr>
          <p:spPr>
            <a:xfrm>
              <a:off x="4963099" y="4144972"/>
              <a:ext cx="2743200" cy="369332"/>
            </a:xfrm>
            <a:prstGeom prst="rect">
              <a:avLst/>
            </a:prstGeom>
            <a:noFill/>
          </p:spPr>
          <p:txBody>
            <a:bodyPr wrap="square" lIns="0" rtlCol="0">
              <a:spAutoFit/>
            </a:bodyPr>
            <a:lstStyle/>
            <a:p>
              <a:r>
                <a:rPr lang="en-US" dirty="0">
                  <a:solidFill>
                    <a:schemeClr val="bg1"/>
                  </a:solidFill>
                  <a:latin typeface="Segoe UI" panose="020B0502040204020203" pitchFamily="34" charset="0"/>
                  <a:cs typeface="Segoe UI" panose="020B0502040204020203" pitchFamily="34" charset="0"/>
                </a:rPr>
                <a:t>Ecosystem Impacts</a:t>
              </a:r>
            </a:p>
          </p:txBody>
        </p:sp>
      </p:grpSp>
      <p:sp>
        <p:nvSpPr>
          <p:cNvPr id="29" name="txt_ei_human_health_safety">
            <a:extLst>
              <a:ext uri="{FF2B5EF4-FFF2-40B4-BE49-F238E27FC236}">
                <a16:creationId xmlns="" xmlns:a16="http://schemas.microsoft.com/office/drawing/2014/main" id="{C70510F3-93F3-45C8-9AF4-CC54D474D8A0}"/>
              </a:ext>
            </a:extLst>
          </p:cNvPr>
          <p:cNvSpPr>
            <a:spLocks noGrp="1"/>
          </p:cNvSpPr>
          <p:nvPr>
            <p:ph type="body" sz="quarter" idx="14"/>
          </p:nvPr>
        </p:nvSpPr>
        <p:spPr>
          <a:xfrm>
            <a:off x="4981128" y="951484"/>
            <a:ext cx="2743200" cy="146304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0" name="txt_ei_economic_losses">
            <a:extLst>
              <a:ext uri="{FF2B5EF4-FFF2-40B4-BE49-F238E27FC236}">
                <a16:creationId xmlns="" xmlns:a16="http://schemas.microsoft.com/office/drawing/2014/main" id="{9497669F-6682-4044-9FC0-EE2EDC950019}"/>
              </a:ext>
            </a:extLst>
          </p:cNvPr>
          <p:cNvSpPr>
            <a:spLocks noGrp="1"/>
          </p:cNvSpPr>
          <p:nvPr>
            <p:ph type="body" sz="quarter" idx="15"/>
          </p:nvPr>
        </p:nvSpPr>
        <p:spPr>
          <a:xfrm>
            <a:off x="4983480" y="2836284"/>
            <a:ext cx="2743200" cy="11887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31" name="txt_ei_ecosystem_impacts">
            <a:extLst>
              <a:ext uri="{FF2B5EF4-FFF2-40B4-BE49-F238E27FC236}">
                <a16:creationId xmlns="" xmlns:a16="http://schemas.microsoft.com/office/drawing/2014/main" id="{0C192FF9-E608-42F1-8A81-C00CAC456141}"/>
              </a:ext>
            </a:extLst>
          </p:cNvPr>
          <p:cNvSpPr>
            <a:spLocks noGrp="1"/>
          </p:cNvSpPr>
          <p:nvPr>
            <p:ph type="body" sz="quarter" idx="16"/>
          </p:nvPr>
        </p:nvSpPr>
        <p:spPr>
          <a:xfrm>
            <a:off x="4978966" y="4493406"/>
            <a:ext cx="2743200" cy="1645920"/>
          </a:xfrm>
          <a:prstGeom prst="rect">
            <a:avLst/>
          </a:prstGeom>
        </p:spPr>
        <p:txBody>
          <a:bodyPr lIns="0" tIns="27432" rIns="91440"/>
          <a:lstStyle>
            <a:lvl1pPr marL="164592" indent="-164592">
              <a:lnSpc>
                <a:spcPct val="100000"/>
              </a:lnSpc>
              <a:spcBef>
                <a:spcPts val="300"/>
              </a:spcBef>
              <a:spcAft>
                <a:spcPts val="300"/>
              </a:spcAft>
              <a:buClr>
                <a:schemeClr val="bg1"/>
              </a:buClr>
              <a:buFont typeface="Calibri" panose="020F0502020204030204" pitchFamily="34" charset="0"/>
              <a:buChar char="‒"/>
              <a:defRPr sz="1200">
                <a:solidFill>
                  <a:schemeClr val="bg1"/>
                </a:solidFill>
                <a:latin typeface="+mn-lt"/>
              </a:defRPr>
            </a:lvl1pPr>
          </a:lstStyle>
          <a:p>
            <a:pPr lvl="0"/>
            <a:r>
              <a:rPr lang="en-US" dirty="0"/>
              <a:t>Click to edit</a:t>
            </a:r>
          </a:p>
        </p:txBody>
      </p:sp>
      <p:sp>
        <p:nvSpPr>
          <p:cNvPr id="2" name="Rectangle 1">
            <a:extLst>
              <a:ext uri="{FF2B5EF4-FFF2-40B4-BE49-F238E27FC236}">
                <a16:creationId xmlns="" xmlns:a16="http://schemas.microsoft.com/office/drawing/2014/main" id="{1C75D29A-B859-46E4-831D-D57757D918C9}"/>
              </a:ext>
            </a:extLst>
          </p:cNvPr>
          <p:cNvSpPr/>
          <p:nvPr userDrawn="1"/>
        </p:nvSpPr>
        <p:spPr>
          <a:xfrm>
            <a:off x="218173" y="7336476"/>
            <a:ext cx="5943600" cy="223905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Four">
    <p:spTree>
      <p:nvGrpSpPr>
        <p:cNvPr id="1" name=""/>
        <p:cNvGrpSpPr/>
        <p:nvPr/>
      </p:nvGrpSpPr>
      <p:grpSpPr>
        <a:xfrm>
          <a:off x="0" y="0"/>
          <a:ext cx="0" cy="0"/>
          <a:chOff x="0" y="0"/>
          <a:chExt cx="0" cy="0"/>
        </a:xfrm>
      </p:grpSpPr>
      <p:sp>
        <p:nvSpPr>
          <p:cNvPr id="17" name="img_met_plot_1">
            <a:extLst>
              <a:ext uri="{FF2B5EF4-FFF2-40B4-BE49-F238E27FC236}">
                <a16:creationId xmlns="" xmlns:a16="http://schemas.microsoft.com/office/drawing/2014/main" id="{E2FA173F-1913-40A7-AC28-70EC45EC0C76}"/>
              </a:ext>
            </a:extLst>
          </p:cNvPr>
          <p:cNvSpPr>
            <a:spLocks noGrp="1"/>
          </p:cNvSpPr>
          <p:nvPr>
            <p:ph type="pic" sz="quarter" idx="18"/>
          </p:nvPr>
        </p:nvSpPr>
        <p:spPr>
          <a:xfrm>
            <a:off x="276017" y="602753"/>
            <a:ext cx="3657600" cy="52120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 name="Rectangle 3">
            <a:extLst>
              <a:ext uri="{FF2B5EF4-FFF2-40B4-BE49-F238E27FC236}">
                <a16:creationId xmlns="" xmlns:a16="http://schemas.microsoft.com/office/drawing/2014/main" id="{EB8D1AA4-F06D-482D-A5C0-0AEC99A2A6AD}"/>
              </a:ext>
            </a:extLst>
          </p:cNvPr>
          <p:cNvSpPr/>
          <p:nvPr userDrawn="1"/>
        </p:nvSpPr>
        <p:spPr>
          <a:xfrm>
            <a:off x="0" y="6304041"/>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 xmlns:a16="http://schemas.microsoft.com/office/drawing/2014/main" id="{B3E843DC-DAE8-47E5-B65D-5F88FD3BB825}"/>
              </a:ext>
            </a:extLst>
          </p:cNvPr>
          <p:cNvSpPr/>
          <p:nvPr userDrawn="1"/>
        </p:nvSpPr>
        <p:spPr>
          <a:xfrm>
            <a:off x="0" y="-3153"/>
            <a:ext cx="4046564" cy="54864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9DC5CDD-0829-4F5D-8E2E-7DED8E095B61}"/>
              </a:ext>
            </a:extLst>
          </p:cNvPr>
          <p:cNvSpPr/>
          <p:nvPr userDrawn="1"/>
        </p:nvSpPr>
        <p:spPr>
          <a:xfrm>
            <a:off x="4023360" y="-3153"/>
            <a:ext cx="3749040" cy="100584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sp>
        <p:nvSpPr>
          <p:cNvPr id="3" name="txt_met_plot_ttl_1">
            <a:extLst>
              <a:ext uri="{FF2B5EF4-FFF2-40B4-BE49-F238E27FC236}">
                <a16:creationId xmlns="" xmlns:a16="http://schemas.microsoft.com/office/drawing/2014/main" id="{780BF02C-74FC-40E5-BBA1-2E02CE12DF30}"/>
              </a:ext>
            </a:extLst>
          </p:cNvPr>
          <p:cNvSpPr>
            <a:spLocks noGrp="1"/>
          </p:cNvSpPr>
          <p:nvPr>
            <p:ph type="body" sz="quarter" idx="10" hasCustomPrompt="1"/>
          </p:nvPr>
        </p:nvSpPr>
        <p:spPr>
          <a:xfrm>
            <a:off x="0" y="0"/>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10" name="txt_met_plot_ttl_2">
            <a:extLst>
              <a:ext uri="{FF2B5EF4-FFF2-40B4-BE49-F238E27FC236}">
                <a16:creationId xmlns="" xmlns:a16="http://schemas.microsoft.com/office/drawing/2014/main" id="{21DAACD1-8F56-40AC-8C57-1113CF1E1503}"/>
              </a:ext>
            </a:extLst>
          </p:cNvPr>
          <p:cNvSpPr>
            <a:spLocks noGrp="1"/>
          </p:cNvSpPr>
          <p:nvPr>
            <p:ph type="body" sz="quarter" idx="11" hasCustomPrompt="1"/>
          </p:nvPr>
        </p:nvSpPr>
        <p:spPr>
          <a:xfrm>
            <a:off x="0" y="6300888"/>
            <a:ext cx="4050792"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7" name="txt_met_plot_caption_1">
            <a:extLst>
              <a:ext uri="{FF2B5EF4-FFF2-40B4-BE49-F238E27FC236}">
                <a16:creationId xmlns="" xmlns:a16="http://schemas.microsoft.com/office/drawing/2014/main" id="{B3007776-567D-43D0-A335-5ADFEEB6E5A0}"/>
              </a:ext>
            </a:extLst>
          </p:cNvPr>
          <p:cNvSpPr>
            <a:spLocks noGrp="1"/>
          </p:cNvSpPr>
          <p:nvPr>
            <p:ph type="body" sz="quarter" idx="12"/>
          </p:nvPr>
        </p:nvSpPr>
        <p:spPr>
          <a:xfrm>
            <a:off x="0" y="5836303"/>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1" name="txt_met_plot_caption_2">
            <a:extLst>
              <a:ext uri="{FF2B5EF4-FFF2-40B4-BE49-F238E27FC236}">
                <a16:creationId xmlns="" xmlns:a16="http://schemas.microsoft.com/office/drawing/2014/main" id="{DD787671-E5A6-4B88-ACF8-096BDCA05626}"/>
              </a:ext>
            </a:extLst>
          </p:cNvPr>
          <p:cNvSpPr>
            <a:spLocks noGrp="1"/>
          </p:cNvSpPr>
          <p:nvPr>
            <p:ph type="body" sz="quarter" idx="13"/>
          </p:nvPr>
        </p:nvSpPr>
        <p:spPr>
          <a:xfrm>
            <a:off x="0" y="9575481"/>
            <a:ext cx="4050792" cy="45720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12" name="img_storm_1">
            <a:extLst>
              <a:ext uri="{FF2B5EF4-FFF2-40B4-BE49-F238E27FC236}">
                <a16:creationId xmlns="" xmlns:a16="http://schemas.microsoft.com/office/drawing/2014/main" id="{7E99093E-2E7E-471C-B11C-C8005AEE9ECC}"/>
              </a:ext>
            </a:extLst>
          </p:cNvPr>
          <p:cNvSpPr>
            <a:spLocks noGrp="1"/>
          </p:cNvSpPr>
          <p:nvPr>
            <p:ph type="pic" sz="quarter" idx="14"/>
          </p:nvPr>
        </p:nvSpPr>
        <p:spPr>
          <a:xfrm>
            <a:off x="4023360" y="3153"/>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3" name="img_storm_2">
            <a:extLst>
              <a:ext uri="{FF2B5EF4-FFF2-40B4-BE49-F238E27FC236}">
                <a16:creationId xmlns="" xmlns:a16="http://schemas.microsoft.com/office/drawing/2014/main" id="{C3D51463-194D-4FCC-B9F7-1D725D798967}"/>
              </a:ext>
            </a:extLst>
          </p:cNvPr>
          <p:cNvSpPr>
            <a:spLocks noGrp="1"/>
          </p:cNvSpPr>
          <p:nvPr>
            <p:ph type="pic" sz="quarter" idx="15"/>
          </p:nvPr>
        </p:nvSpPr>
        <p:spPr>
          <a:xfrm>
            <a:off x="4023360" y="2462486"/>
            <a:ext cx="374904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4" name="txt_met_storm_desc">
            <a:extLst>
              <a:ext uri="{FF2B5EF4-FFF2-40B4-BE49-F238E27FC236}">
                <a16:creationId xmlns="" xmlns:a16="http://schemas.microsoft.com/office/drawing/2014/main" id="{49C0AADD-5871-43A4-8BBC-DA6E7AEDAC73}"/>
              </a:ext>
            </a:extLst>
          </p:cNvPr>
          <p:cNvSpPr>
            <a:spLocks noGrp="1"/>
          </p:cNvSpPr>
          <p:nvPr>
            <p:ph type="body" sz="quarter" idx="16"/>
          </p:nvPr>
        </p:nvSpPr>
        <p:spPr>
          <a:xfrm>
            <a:off x="4021164" y="4957997"/>
            <a:ext cx="3749040" cy="5029200"/>
          </a:xfrm>
          <a:prstGeom prst="rect">
            <a:avLst/>
          </a:prstGeom>
        </p:spPr>
        <p:txBody>
          <a:bodyPr lIns="274320" tIns="137160" rIns="13716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18" name="img_met_plot_2">
            <a:extLst>
              <a:ext uri="{FF2B5EF4-FFF2-40B4-BE49-F238E27FC236}">
                <a16:creationId xmlns="" xmlns:a16="http://schemas.microsoft.com/office/drawing/2014/main" id="{85E3AD46-BAAC-463A-AD3C-F4BED4C16000}"/>
              </a:ext>
            </a:extLst>
          </p:cNvPr>
          <p:cNvSpPr>
            <a:spLocks noGrp="1"/>
          </p:cNvSpPr>
          <p:nvPr>
            <p:ph type="pic" sz="quarter" idx="19"/>
          </p:nvPr>
        </p:nvSpPr>
        <p:spPr>
          <a:xfrm>
            <a:off x="274320" y="699100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16" name="txt_highlight_1">
            <a:extLst>
              <a:ext uri="{FF2B5EF4-FFF2-40B4-BE49-F238E27FC236}">
                <a16:creationId xmlns="" xmlns:a16="http://schemas.microsoft.com/office/drawing/2014/main" id="{DAF24D67-E985-44B2-A029-994AF33E3D8A}"/>
              </a:ext>
            </a:extLst>
          </p:cNvPr>
          <p:cNvSpPr>
            <a:spLocks noGrp="1"/>
          </p:cNvSpPr>
          <p:nvPr>
            <p:ph type="body" sz="quarter" idx="17"/>
          </p:nvPr>
        </p:nvSpPr>
        <p:spPr>
          <a:xfrm>
            <a:off x="4032848" y="191583"/>
            <a:ext cx="3749040" cy="731520"/>
          </a:xfrm>
          <a:prstGeom prst="rect">
            <a:avLst/>
          </a:prstGeom>
          <a:solidFill>
            <a:srgbClr val="D9D9D9">
              <a:alpha val="49804"/>
            </a:srgbClr>
          </a:solidFill>
        </p:spPr>
        <p:txBody>
          <a:bodyPr lIns="274320" rIns="274320"/>
          <a:lstStyle>
            <a:lvl1pPr marL="0" indent="0" algn="ctr">
              <a:lnSpc>
                <a:spcPct val="100000"/>
              </a:lnSpc>
              <a:spcBef>
                <a:spcPts val="0"/>
              </a:spcBef>
              <a:buFontTx/>
              <a:buNone/>
              <a:defRPr sz="1400">
                <a:solidFill>
                  <a:schemeClr val="bg1"/>
                </a:solidFill>
              </a:defRPr>
            </a:lvl1pPr>
          </a:lstStyle>
          <a:p>
            <a:pPr lvl="0"/>
            <a:r>
              <a:rPr lang="en-US" dirty="0"/>
              <a:t>Click to edit</a:t>
            </a:r>
          </a:p>
        </p:txBody>
      </p:sp>
    </p:spTree>
    <p:extLst>
      <p:ext uri="{BB962C8B-B14F-4D97-AF65-F5344CB8AC3E}">
        <p14:creationId xmlns:p14="http://schemas.microsoft.com/office/powerpoint/2010/main" val="355614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Fiv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D13ED41-8353-42A4-8E80-35BE36815F32}"/>
              </a:ext>
            </a:extLst>
          </p:cNvPr>
          <p:cNvPicPr>
            <a:picLocks/>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 b="33027"/>
          <a:stretch/>
        </p:blipFill>
        <p:spPr>
          <a:xfrm flipH="1">
            <a:off x="0" y="-20035"/>
            <a:ext cx="7772400" cy="3566160"/>
          </a:xfrm>
          <a:prstGeom prst="rect">
            <a:avLst/>
          </a:prstGeom>
        </p:spPr>
      </p:pic>
      <p:sp>
        <p:nvSpPr>
          <p:cNvPr id="11" name="TextBox 10">
            <a:extLst>
              <a:ext uri="{FF2B5EF4-FFF2-40B4-BE49-F238E27FC236}">
                <a16:creationId xmlns="" xmlns:a16="http://schemas.microsoft.com/office/drawing/2014/main" id="{71AD1BDD-88AB-4CB8-B70D-203974A05614}"/>
              </a:ext>
            </a:extLst>
          </p:cNvPr>
          <p:cNvSpPr txBox="1"/>
          <p:nvPr userDrawn="1"/>
        </p:nvSpPr>
        <p:spPr>
          <a:xfrm>
            <a:off x="691377" y="174430"/>
            <a:ext cx="2178160" cy="369332"/>
          </a:xfrm>
          <a:prstGeom prst="rect">
            <a:avLst/>
          </a:prstGeom>
          <a:noFill/>
        </p:spPr>
        <p:txBody>
          <a:bodyPr wrap="none" rtlCol="0">
            <a:spAutoFit/>
          </a:bodyPr>
          <a:lstStyle/>
          <a:p>
            <a:r>
              <a:rPr lang="en-US" b="1" dirty="0">
                <a:solidFill>
                  <a:schemeClr val="bg1"/>
                </a:solidFill>
                <a:latin typeface="Segoe UI Semibold" panose="020B0702040204020203" pitchFamily="34" charset="0"/>
                <a:cs typeface="Segoe UI Semibold" panose="020B0702040204020203" pitchFamily="34" charset="0"/>
              </a:rPr>
              <a:t>Water Quality Data</a:t>
            </a:r>
          </a:p>
        </p:txBody>
      </p:sp>
      <p:pic>
        <p:nvPicPr>
          <p:cNvPr id="12" name="Picture 11">
            <a:extLst>
              <a:ext uri="{FF2B5EF4-FFF2-40B4-BE49-F238E27FC236}">
                <a16:creationId xmlns="" xmlns:a16="http://schemas.microsoft.com/office/drawing/2014/main" id="{EBF00CE8-E429-4901-8359-9922B80C48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2737" y="48917"/>
            <a:ext cx="548640" cy="548640"/>
          </a:xfrm>
          <a:prstGeom prst="rect">
            <a:avLst/>
          </a:prstGeom>
        </p:spPr>
      </p:pic>
      <p:sp>
        <p:nvSpPr>
          <p:cNvPr id="13" name="Rectangle 12">
            <a:extLst>
              <a:ext uri="{FF2B5EF4-FFF2-40B4-BE49-F238E27FC236}">
                <a16:creationId xmlns="" xmlns:a16="http://schemas.microsoft.com/office/drawing/2014/main" id="{70F47525-4386-415C-BD63-149CEB2ADABE}"/>
              </a:ext>
            </a:extLst>
          </p:cNvPr>
          <p:cNvSpPr/>
          <p:nvPr userDrawn="1"/>
        </p:nvSpPr>
        <p:spPr>
          <a:xfrm>
            <a:off x="142737" y="695254"/>
            <a:ext cx="1417320" cy="2423160"/>
          </a:xfrm>
          <a:prstGeom prst="rect">
            <a:avLst/>
          </a:prstGeom>
          <a:solidFill>
            <a:srgbClr val="84CDED"/>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91440" rtlCol="0" anchor="ctr"/>
          <a:lstStyle/>
          <a:p>
            <a:endParaRPr lang="en-US" sz="1200" dirty="0">
              <a:cs typeface="Segoe UI" panose="020B0502040204020203" pitchFamily="34" charset="0"/>
            </a:endParaRPr>
          </a:p>
        </p:txBody>
      </p:sp>
      <p:sp>
        <p:nvSpPr>
          <p:cNvPr id="14" name="Rectangle 13">
            <a:extLst>
              <a:ext uri="{FF2B5EF4-FFF2-40B4-BE49-F238E27FC236}">
                <a16:creationId xmlns="" xmlns:a16="http://schemas.microsoft.com/office/drawing/2014/main" id="{CC32951C-E0A8-46A1-B159-9A1F692196C6}"/>
              </a:ext>
            </a:extLst>
          </p:cNvPr>
          <p:cNvSpPr/>
          <p:nvPr userDrawn="1"/>
        </p:nvSpPr>
        <p:spPr>
          <a:xfrm>
            <a:off x="3883480" y="3538669"/>
            <a:ext cx="3886200"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 xmlns:a16="http://schemas.microsoft.com/office/drawing/2014/main" id="{F45C2706-513F-4FAD-9C48-3D38DDBE7D24}"/>
              </a:ext>
            </a:extLst>
          </p:cNvPr>
          <p:cNvSpPr/>
          <p:nvPr userDrawn="1"/>
        </p:nvSpPr>
        <p:spPr>
          <a:xfrm>
            <a:off x="0" y="3535827"/>
            <a:ext cx="3854422" cy="548640"/>
          </a:xfrm>
          <a:prstGeom prst="rect">
            <a:avLst/>
          </a:prstGeom>
          <a:solidFill>
            <a:srgbClr val="247BA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 xmlns:a16="http://schemas.microsoft.com/office/drawing/2014/main" id="{EB3C7380-2681-4130-B1E2-54ED1C1EEDF2}"/>
              </a:ext>
            </a:extLst>
          </p:cNvPr>
          <p:cNvSpPr/>
          <p:nvPr userDrawn="1"/>
        </p:nvSpPr>
        <p:spPr>
          <a:xfrm>
            <a:off x="0" y="6896100"/>
            <a:ext cx="7772400" cy="3164768"/>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 xmlns:a16="http://schemas.microsoft.com/office/drawing/2014/main" id="{2B7234F4-AA55-476C-828F-AF490C47C264}"/>
              </a:ext>
            </a:extLst>
          </p:cNvPr>
          <p:cNvCxnSpPr/>
          <p:nvPr userDrawn="1"/>
        </p:nvCxnSpPr>
        <p:spPr>
          <a:xfrm>
            <a:off x="3872079" y="4136341"/>
            <a:ext cx="0" cy="2651760"/>
          </a:xfrm>
          <a:prstGeom prst="line">
            <a:avLst/>
          </a:prstGeom>
          <a:ln w="9525">
            <a:solidFill>
              <a:srgbClr val="247BA0"/>
            </a:solidFill>
          </a:ln>
        </p:spPr>
        <p:style>
          <a:lnRef idx="1">
            <a:schemeClr val="accent1"/>
          </a:lnRef>
          <a:fillRef idx="0">
            <a:schemeClr val="accent1"/>
          </a:fillRef>
          <a:effectRef idx="0">
            <a:schemeClr val="accent1"/>
          </a:effectRef>
          <a:fontRef idx="minor">
            <a:schemeClr val="tx1"/>
          </a:fontRef>
        </p:style>
      </p:cxnSp>
      <p:sp>
        <p:nvSpPr>
          <p:cNvPr id="20" name="txt_wq_data_notes">
            <a:extLst>
              <a:ext uri="{FF2B5EF4-FFF2-40B4-BE49-F238E27FC236}">
                <a16:creationId xmlns="" xmlns:a16="http://schemas.microsoft.com/office/drawing/2014/main" id="{9A6D23F7-E796-4D00-AAA5-2163413EAA66}"/>
              </a:ext>
            </a:extLst>
          </p:cNvPr>
          <p:cNvSpPr>
            <a:spLocks noGrp="1"/>
          </p:cNvSpPr>
          <p:nvPr>
            <p:ph type="body" sz="quarter" idx="13"/>
          </p:nvPr>
        </p:nvSpPr>
        <p:spPr>
          <a:xfrm>
            <a:off x="1639667" y="3158796"/>
            <a:ext cx="5486400" cy="228600"/>
          </a:xfrm>
          <a:prstGeom prst="rect">
            <a:avLst/>
          </a:prstGeom>
        </p:spPr>
        <p:txBody>
          <a:bodyPr lIns="0" bIns="45720"/>
          <a:lstStyle>
            <a:lvl1pPr marL="0" indent="0">
              <a:buFontTx/>
              <a:buNone/>
              <a:defRPr sz="900">
                <a:solidFill>
                  <a:schemeClr val="bg1"/>
                </a:solidFill>
              </a:defRPr>
            </a:lvl1pPr>
          </a:lstStyle>
          <a:p>
            <a:pPr lvl="0"/>
            <a:r>
              <a:rPr lang="en-US" dirty="0"/>
              <a:t>Click to edit</a:t>
            </a:r>
          </a:p>
        </p:txBody>
      </p:sp>
      <p:sp>
        <p:nvSpPr>
          <p:cNvPr id="21" name="txt_wq_co_box">
            <a:extLst>
              <a:ext uri="{FF2B5EF4-FFF2-40B4-BE49-F238E27FC236}">
                <a16:creationId xmlns="" xmlns:a16="http://schemas.microsoft.com/office/drawing/2014/main" id="{7A45D776-BE15-43BD-BA2F-16AE0943C491}"/>
              </a:ext>
            </a:extLst>
          </p:cNvPr>
          <p:cNvSpPr>
            <a:spLocks noGrp="1"/>
          </p:cNvSpPr>
          <p:nvPr>
            <p:ph type="body" sz="quarter" idx="12"/>
          </p:nvPr>
        </p:nvSpPr>
        <p:spPr>
          <a:xfrm>
            <a:off x="138654" y="692374"/>
            <a:ext cx="1417320" cy="2423160"/>
          </a:xfrm>
          <a:prstGeom prst="rect">
            <a:avLst/>
          </a:prstGeom>
        </p:spPr>
        <p:txBody>
          <a:bodyPr lIns="91440" tIns="91440" anchor="ctr" anchorCtr="0"/>
          <a:lstStyle>
            <a:lvl1pPr marL="0" indent="0">
              <a:lnSpc>
                <a:spcPct val="100000"/>
              </a:lnSpc>
              <a:spcBef>
                <a:spcPts val="0"/>
              </a:spcBef>
              <a:buFontTx/>
              <a:buNone/>
              <a:defRPr sz="1200">
                <a:solidFill>
                  <a:srgbClr val="404040"/>
                </a:solidFill>
              </a:defRPr>
            </a:lvl1pPr>
            <a:lvl2pPr marL="388620" indent="0">
              <a:buFontTx/>
              <a:buNone/>
              <a:defRPr sz="1200"/>
            </a:lvl2pPr>
            <a:lvl3pPr marL="777240" indent="0">
              <a:buFontTx/>
              <a:buNone/>
              <a:defRPr sz="1200"/>
            </a:lvl3pPr>
            <a:lvl4pPr marL="1165860" indent="0">
              <a:buFontTx/>
              <a:buNone/>
              <a:defRPr sz="1200"/>
            </a:lvl4pPr>
            <a:lvl5pPr marL="1554480" indent="0">
              <a:buFontTx/>
              <a:buNone/>
              <a:defRPr sz="1200"/>
            </a:lvl5pPr>
          </a:lstStyle>
          <a:p>
            <a:pPr lvl="0"/>
            <a:r>
              <a:rPr lang="en-US" dirty="0"/>
              <a:t>Click to edit</a:t>
            </a:r>
          </a:p>
        </p:txBody>
      </p:sp>
      <p:sp>
        <p:nvSpPr>
          <p:cNvPr id="22" name="txt_wq_plot_ttl_1">
            <a:extLst>
              <a:ext uri="{FF2B5EF4-FFF2-40B4-BE49-F238E27FC236}">
                <a16:creationId xmlns="" xmlns:a16="http://schemas.microsoft.com/office/drawing/2014/main" id="{BFC4C4BF-1305-474B-A42F-212B8092AE3C}"/>
              </a:ext>
            </a:extLst>
          </p:cNvPr>
          <p:cNvSpPr>
            <a:spLocks noGrp="1"/>
          </p:cNvSpPr>
          <p:nvPr>
            <p:ph type="body" sz="quarter" idx="11" hasCustomPrompt="1"/>
          </p:nvPr>
        </p:nvSpPr>
        <p:spPr>
          <a:xfrm>
            <a:off x="0"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3" name="txt_wq_plot_ttl_2">
            <a:extLst>
              <a:ext uri="{FF2B5EF4-FFF2-40B4-BE49-F238E27FC236}">
                <a16:creationId xmlns="" xmlns:a16="http://schemas.microsoft.com/office/drawing/2014/main" id="{F37684F7-68A5-4F27-969C-03BF71CFF021}"/>
              </a:ext>
            </a:extLst>
          </p:cNvPr>
          <p:cNvSpPr>
            <a:spLocks noGrp="1"/>
          </p:cNvSpPr>
          <p:nvPr>
            <p:ph type="body" sz="quarter" idx="14" hasCustomPrompt="1"/>
          </p:nvPr>
        </p:nvSpPr>
        <p:spPr>
          <a:xfrm>
            <a:off x="3900142" y="3533495"/>
            <a:ext cx="3840480" cy="548640"/>
          </a:xfrm>
          <a:prstGeom prst="rect">
            <a:avLst/>
          </a:prstGeom>
        </p:spPr>
        <p:txBody>
          <a:bodyPr lIns="274320" tIns="45720" anchor="ctr" anchorCtr="0"/>
          <a:lstStyle>
            <a:lvl1pPr marL="0" indent="0">
              <a:buFontTx/>
              <a:buNone/>
              <a:defRPr sz="1800" cap="all" baseline="0">
                <a:solidFill>
                  <a:schemeClr val="bg1"/>
                </a:solidFill>
                <a:latin typeface="Segoe UI" panose="020B0502040204020203" pitchFamily="34" charset="0"/>
                <a:cs typeface="Segoe UI" panose="020B0502040204020203" pitchFamily="34" charset="0"/>
              </a:defRPr>
            </a:lvl1pPr>
          </a:lstStyle>
          <a:p>
            <a:pPr lvl="0"/>
            <a:r>
              <a:rPr lang="en-US" dirty="0"/>
              <a:t>CLICK TO EDIT</a:t>
            </a:r>
          </a:p>
        </p:txBody>
      </p:sp>
      <p:sp>
        <p:nvSpPr>
          <p:cNvPr id="24" name="img_wq_plot_1">
            <a:extLst>
              <a:ext uri="{FF2B5EF4-FFF2-40B4-BE49-F238E27FC236}">
                <a16:creationId xmlns="" xmlns:a16="http://schemas.microsoft.com/office/drawing/2014/main" id="{02DCA187-A460-4EDB-A01F-6A850D1C90D0}"/>
              </a:ext>
            </a:extLst>
          </p:cNvPr>
          <p:cNvSpPr>
            <a:spLocks noGrp="1"/>
          </p:cNvSpPr>
          <p:nvPr>
            <p:ph type="pic" sz="quarter" idx="19"/>
          </p:nvPr>
        </p:nvSpPr>
        <p:spPr>
          <a:xfrm>
            <a:off x="91440" y="4097292"/>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6" name="txt_wq_plot_caption_1">
            <a:extLst>
              <a:ext uri="{FF2B5EF4-FFF2-40B4-BE49-F238E27FC236}">
                <a16:creationId xmlns="" xmlns:a16="http://schemas.microsoft.com/office/drawing/2014/main" id="{8BF4B476-89DA-4F98-95E0-185E4E4230D6}"/>
              </a:ext>
            </a:extLst>
          </p:cNvPr>
          <p:cNvSpPr>
            <a:spLocks noGrp="1"/>
          </p:cNvSpPr>
          <p:nvPr>
            <p:ph type="body" sz="quarter" idx="21"/>
          </p:nvPr>
        </p:nvSpPr>
        <p:spPr>
          <a:xfrm>
            <a:off x="0" y="6591697"/>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7" name="txt_wq_plot_caption_2">
            <a:extLst>
              <a:ext uri="{FF2B5EF4-FFF2-40B4-BE49-F238E27FC236}">
                <a16:creationId xmlns="" xmlns:a16="http://schemas.microsoft.com/office/drawing/2014/main" id="{0D1DD9A6-5427-4E6E-88B4-818ED0640708}"/>
              </a:ext>
            </a:extLst>
          </p:cNvPr>
          <p:cNvSpPr>
            <a:spLocks noGrp="1"/>
          </p:cNvSpPr>
          <p:nvPr>
            <p:ph type="body" sz="quarter" idx="22"/>
          </p:nvPr>
        </p:nvSpPr>
        <p:spPr>
          <a:xfrm>
            <a:off x="3872079" y="6591572"/>
            <a:ext cx="3749040" cy="274320"/>
          </a:xfrm>
          <a:prstGeom prst="rect">
            <a:avLst/>
          </a:prstGeom>
        </p:spPr>
        <p:txBody>
          <a:bodyPr lIns="274320"/>
          <a:lstStyle>
            <a:lvl1pPr marL="0" indent="0">
              <a:buFontTx/>
              <a:buNone/>
              <a:defRPr sz="1200">
                <a:solidFill>
                  <a:srgbClr val="404040"/>
                </a:solidFill>
              </a:defRPr>
            </a:lvl1pPr>
          </a:lstStyle>
          <a:p>
            <a:pPr lvl="0"/>
            <a:r>
              <a:rPr lang="en-US" dirty="0"/>
              <a:t>Click to edit Master text styles</a:t>
            </a:r>
          </a:p>
        </p:txBody>
      </p:sp>
      <p:sp>
        <p:nvSpPr>
          <p:cNvPr id="28" name="img_wq_ecosystem">
            <a:extLst>
              <a:ext uri="{FF2B5EF4-FFF2-40B4-BE49-F238E27FC236}">
                <a16:creationId xmlns="" xmlns:a16="http://schemas.microsoft.com/office/drawing/2014/main" id="{10A4E911-B908-4C78-86E2-4237BAC30FA3}"/>
              </a:ext>
            </a:extLst>
          </p:cNvPr>
          <p:cNvSpPr>
            <a:spLocks noGrp="1"/>
          </p:cNvSpPr>
          <p:nvPr>
            <p:ph type="pic" sz="quarter" idx="23"/>
          </p:nvPr>
        </p:nvSpPr>
        <p:spPr>
          <a:xfrm>
            <a:off x="4258282" y="7109283"/>
            <a:ext cx="320040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1" name="txt_wq_ecosystem">
            <a:extLst>
              <a:ext uri="{FF2B5EF4-FFF2-40B4-BE49-F238E27FC236}">
                <a16:creationId xmlns="" xmlns:a16="http://schemas.microsoft.com/office/drawing/2014/main" id="{7578D535-38F5-458B-B82F-C97BD93C08C4}"/>
              </a:ext>
            </a:extLst>
          </p:cNvPr>
          <p:cNvSpPr>
            <a:spLocks noGrp="1"/>
          </p:cNvSpPr>
          <p:nvPr>
            <p:ph type="body" sz="quarter" idx="24"/>
          </p:nvPr>
        </p:nvSpPr>
        <p:spPr>
          <a:xfrm>
            <a:off x="0" y="6906271"/>
            <a:ext cx="3931920" cy="3017520"/>
          </a:xfrm>
          <a:prstGeom prst="rect">
            <a:avLst/>
          </a:prstGeom>
        </p:spPr>
        <p:txBody>
          <a:bodyPr lIns="274320" tIns="274320" rIns="182880" bIns="18288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32" name="img_wq_plot_2">
            <a:extLst>
              <a:ext uri="{FF2B5EF4-FFF2-40B4-BE49-F238E27FC236}">
                <a16:creationId xmlns="" xmlns:a16="http://schemas.microsoft.com/office/drawing/2014/main" id="{9D3D7C77-87C9-40C8-9CE3-949AB5F19647}"/>
              </a:ext>
            </a:extLst>
          </p:cNvPr>
          <p:cNvSpPr>
            <a:spLocks noGrp="1"/>
          </p:cNvSpPr>
          <p:nvPr>
            <p:ph type="pic" sz="quarter" idx="25"/>
          </p:nvPr>
        </p:nvSpPr>
        <p:spPr>
          <a:xfrm>
            <a:off x="3931920" y="4099627"/>
            <a:ext cx="3657600" cy="246888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25" name="Rectangle 24">
            <a:extLst>
              <a:ext uri="{FF2B5EF4-FFF2-40B4-BE49-F238E27FC236}">
                <a16:creationId xmlns="" xmlns:a16="http://schemas.microsoft.com/office/drawing/2014/main" id="{DF960831-250C-4A7B-BF9E-EF82A9DE4437}"/>
              </a:ext>
            </a:extLst>
          </p:cNvPr>
          <p:cNvSpPr/>
          <p:nvPr userDrawn="1"/>
        </p:nvSpPr>
        <p:spPr>
          <a:xfrm>
            <a:off x="4258282" y="9487787"/>
            <a:ext cx="3200400"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247BA0"/>
              </a:solidFill>
            </a:endParaRPr>
          </a:p>
        </p:txBody>
      </p:sp>
      <p:sp>
        <p:nvSpPr>
          <p:cNvPr id="3" name="txt_highlight_2">
            <a:extLst>
              <a:ext uri="{FF2B5EF4-FFF2-40B4-BE49-F238E27FC236}">
                <a16:creationId xmlns="" xmlns:a16="http://schemas.microsoft.com/office/drawing/2014/main" id="{0ABC2651-C2CB-44AA-B39D-EA6AA9D16C21}"/>
              </a:ext>
            </a:extLst>
          </p:cNvPr>
          <p:cNvSpPr>
            <a:spLocks noGrp="1"/>
          </p:cNvSpPr>
          <p:nvPr>
            <p:ph type="body" sz="quarter" idx="26"/>
          </p:nvPr>
        </p:nvSpPr>
        <p:spPr>
          <a:xfrm>
            <a:off x="4258282" y="9491380"/>
            <a:ext cx="3200400" cy="420624"/>
          </a:xfrm>
          <a:prstGeom prst="rect">
            <a:avLst/>
          </a:prstGeom>
        </p:spPr>
        <p:txBody>
          <a:bodyPr anchor="ctr" anchorCtr="0"/>
          <a:lstStyle>
            <a:lvl1pPr marL="0" indent="0" algn="ctr">
              <a:lnSpc>
                <a:spcPct val="100000"/>
              </a:lnSpc>
              <a:spcBef>
                <a:spcPts val="0"/>
              </a:spcBef>
              <a:buFontTx/>
              <a:buNone/>
              <a:defRPr sz="1000" i="1">
                <a:solidFill>
                  <a:srgbClr val="247BA0"/>
                </a:solidFill>
              </a:defRPr>
            </a:lvl1pPr>
            <a:lvl2pPr marL="388620" indent="0" algn="ctr">
              <a:buFontTx/>
              <a:buNone/>
              <a:defRPr sz="1100" i="1">
                <a:solidFill>
                  <a:srgbClr val="247BA0"/>
                </a:solidFill>
              </a:defRPr>
            </a:lvl2pPr>
            <a:lvl3pPr marL="777240" indent="0" algn="ctr">
              <a:buFontTx/>
              <a:buNone/>
              <a:defRPr sz="1100" i="1">
                <a:solidFill>
                  <a:srgbClr val="247BA0"/>
                </a:solidFill>
              </a:defRPr>
            </a:lvl3pPr>
            <a:lvl4pPr marL="1165860" indent="0" algn="ctr">
              <a:buFontTx/>
              <a:buNone/>
              <a:defRPr sz="1100" i="1">
                <a:solidFill>
                  <a:srgbClr val="247BA0"/>
                </a:solidFill>
              </a:defRPr>
            </a:lvl4pPr>
            <a:lvl5pPr marL="1554480" indent="0" algn="ctr">
              <a:buFontTx/>
              <a:buNone/>
              <a:defRPr sz="1100" i="1">
                <a:solidFill>
                  <a:srgbClr val="247BA0"/>
                </a:solidFill>
              </a:defRPr>
            </a:lvl5pPr>
          </a:lstStyle>
          <a:p>
            <a:pPr lvl="0"/>
            <a:r>
              <a:rPr lang="en-US" dirty="0"/>
              <a:t>Click to edit</a:t>
            </a:r>
          </a:p>
        </p:txBody>
      </p:sp>
      <p:sp>
        <p:nvSpPr>
          <p:cNvPr id="29" name="Rectangle 28">
            <a:extLst>
              <a:ext uri="{FF2B5EF4-FFF2-40B4-BE49-F238E27FC236}">
                <a16:creationId xmlns="" xmlns:a16="http://schemas.microsoft.com/office/drawing/2014/main" id="{4EE2929A-92F4-4892-BB54-A18146FEB625}"/>
              </a:ext>
            </a:extLst>
          </p:cNvPr>
          <p:cNvSpPr/>
          <p:nvPr userDrawn="1"/>
        </p:nvSpPr>
        <p:spPr>
          <a:xfrm>
            <a:off x="1633317" y="694561"/>
            <a:ext cx="6035040" cy="242316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797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Six">
    <p:spTree>
      <p:nvGrpSpPr>
        <p:cNvPr id="1" name=""/>
        <p:cNvGrpSpPr/>
        <p:nvPr/>
      </p:nvGrpSpPr>
      <p:grpSpPr>
        <a:xfrm>
          <a:off x="0" y="0"/>
          <a:ext cx="0" cy="0"/>
          <a:chOff x="0" y="0"/>
          <a:chExt cx="0" cy="0"/>
        </a:xfrm>
      </p:grpSpPr>
      <p:sp>
        <p:nvSpPr>
          <p:cNvPr id="38" name="img_nerr_4">
            <a:extLst>
              <a:ext uri="{FF2B5EF4-FFF2-40B4-BE49-F238E27FC236}">
                <a16:creationId xmlns="" xmlns:a16="http://schemas.microsoft.com/office/drawing/2014/main" id="{B19BA939-242B-4FEB-B6BF-A821530E81D2}"/>
              </a:ext>
            </a:extLst>
          </p:cNvPr>
          <p:cNvSpPr>
            <a:spLocks noGrp="1"/>
          </p:cNvSpPr>
          <p:nvPr>
            <p:ph type="pic" sz="quarter" idx="21"/>
          </p:nvPr>
        </p:nvSpPr>
        <p:spPr>
          <a:xfrm>
            <a:off x="4672965" y="6788194"/>
            <a:ext cx="3108960" cy="19202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42" name="img_nerr_3">
            <a:extLst>
              <a:ext uri="{FF2B5EF4-FFF2-40B4-BE49-F238E27FC236}">
                <a16:creationId xmlns="" xmlns:a16="http://schemas.microsoft.com/office/drawing/2014/main" id="{DEAE2DE7-A741-4E18-8809-1D0F4425F4F6}"/>
              </a:ext>
            </a:extLst>
          </p:cNvPr>
          <p:cNvSpPr>
            <a:spLocks noGrp="1"/>
          </p:cNvSpPr>
          <p:nvPr>
            <p:ph type="pic" sz="quarter" idx="24"/>
          </p:nvPr>
        </p:nvSpPr>
        <p:spPr>
          <a:xfrm>
            <a:off x="4672965" y="4552950"/>
            <a:ext cx="3108960" cy="228600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3" name="img_nerr_1">
            <a:extLst>
              <a:ext uri="{FF2B5EF4-FFF2-40B4-BE49-F238E27FC236}">
                <a16:creationId xmlns="" xmlns:a16="http://schemas.microsoft.com/office/drawing/2014/main" id="{20D3ECAB-4B80-4F6F-95C0-EA3D6CD9ED53}"/>
              </a:ext>
            </a:extLst>
          </p:cNvPr>
          <p:cNvSpPr>
            <a:spLocks noGrp="1"/>
          </p:cNvSpPr>
          <p:nvPr>
            <p:ph type="pic" sz="quarter" idx="19"/>
          </p:nvPr>
        </p:nvSpPr>
        <p:spPr>
          <a:xfrm>
            <a:off x="4672965" y="0"/>
            <a:ext cx="3108960" cy="219456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35" name="img_nerr_2">
            <a:extLst>
              <a:ext uri="{FF2B5EF4-FFF2-40B4-BE49-F238E27FC236}">
                <a16:creationId xmlns="" xmlns:a16="http://schemas.microsoft.com/office/drawing/2014/main" id="{59190EE1-AC2F-45C7-8EDD-5014DC1DB5B5}"/>
              </a:ext>
            </a:extLst>
          </p:cNvPr>
          <p:cNvSpPr>
            <a:spLocks noGrp="1"/>
          </p:cNvSpPr>
          <p:nvPr>
            <p:ph type="pic" sz="quarter" idx="20"/>
          </p:nvPr>
        </p:nvSpPr>
        <p:spPr>
          <a:xfrm>
            <a:off x="4675197" y="2188210"/>
            <a:ext cx="3108960" cy="2377440"/>
          </a:xfrm>
          <a:prstGeom prst="rect">
            <a:avLst/>
          </a:prstGeom>
        </p:spPr>
        <p:txBody>
          <a:bodyPr anchor="ctr" anchorCtr="0"/>
          <a:lstStyle>
            <a:lvl1pPr marL="0" indent="0" algn="ctr">
              <a:buFontTx/>
              <a:buNone/>
              <a:defRPr>
                <a:solidFill>
                  <a:schemeClr val="bg1">
                    <a:lumMod val="85000"/>
                  </a:schemeClr>
                </a:solidFill>
              </a:defRPr>
            </a:lvl1pPr>
          </a:lstStyle>
          <a:p>
            <a:endParaRPr lang="en-US" dirty="0"/>
          </a:p>
        </p:txBody>
      </p:sp>
      <p:sp>
        <p:nvSpPr>
          <p:cNvPr id="6" name="Rectangle 5">
            <a:extLst>
              <a:ext uri="{FF2B5EF4-FFF2-40B4-BE49-F238E27FC236}">
                <a16:creationId xmlns="" xmlns:a16="http://schemas.microsoft.com/office/drawing/2014/main" id="{1F28317F-8B12-40A7-93DB-E130433F7AA2}"/>
              </a:ext>
            </a:extLst>
          </p:cNvPr>
          <p:cNvSpPr/>
          <p:nvPr userDrawn="1"/>
        </p:nvSpPr>
        <p:spPr>
          <a:xfrm>
            <a:off x="0" y="8685446"/>
            <a:ext cx="7772400" cy="1371600"/>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lIns="457200" tIns="182880" rIns="640080" rtlCol="0" anchor="t" anchorCtr="0"/>
          <a:lstStyle/>
          <a:p>
            <a:pPr algn="r"/>
            <a:endParaRPr lang="en-US" sz="1200" dirty="0">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 xmlns:a16="http://schemas.microsoft.com/office/drawing/2014/main" id="{19A6794B-DAC9-43D9-8045-8DDF3E7734D2}"/>
              </a:ext>
            </a:extLst>
          </p:cNvPr>
          <p:cNvGrpSpPr/>
          <p:nvPr userDrawn="1"/>
        </p:nvGrpSpPr>
        <p:grpSpPr>
          <a:xfrm>
            <a:off x="241804" y="8854312"/>
            <a:ext cx="848238" cy="182880"/>
            <a:chOff x="1576039" y="423746"/>
            <a:chExt cx="848238" cy="182880"/>
          </a:xfrm>
        </p:grpSpPr>
        <p:sp>
          <p:nvSpPr>
            <p:cNvPr id="8" name="Oval 7">
              <a:extLst>
                <a:ext uri="{FF2B5EF4-FFF2-40B4-BE49-F238E27FC236}">
                  <a16:creationId xmlns="" xmlns:a16="http://schemas.microsoft.com/office/drawing/2014/main" id="{C49CAC7C-4333-4BC2-81D6-C7A26E5B7EDC}"/>
                </a:ext>
              </a:extLst>
            </p:cNvPr>
            <p:cNvSpPr/>
            <p:nvPr/>
          </p:nvSpPr>
          <p:spPr>
            <a:xfrm>
              <a:off x="1576039" y="423746"/>
              <a:ext cx="182880" cy="182880"/>
            </a:xfrm>
            <a:prstGeom prst="ellipse">
              <a:avLst/>
            </a:prstGeom>
            <a:solidFill>
              <a:srgbClr val="AEB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9636D3C2-3C6E-4845-9393-023B1B336669}"/>
                </a:ext>
              </a:extLst>
            </p:cNvPr>
            <p:cNvSpPr/>
            <p:nvPr/>
          </p:nvSpPr>
          <p:spPr>
            <a:xfrm>
              <a:off x="1908718" y="423746"/>
              <a:ext cx="182880" cy="182880"/>
            </a:xfrm>
            <a:prstGeom prst="ellipse">
              <a:avLst/>
            </a:prstGeom>
            <a:solidFill>
              <a:srgbClr val="47A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AEE9FA43-AB7D-49CC-8B61-E6AB650869CE}"/>
                </a:ext>
              </a:extLst>
            </p:cNvPr>
            <p:cNvSpPr/>
            <p:nvPr/>
          </p:nvSpPr>
          <p:spPr>
            <a:xfrm>
              <a:off x="2241397" y="423746"/>
              <a:ext cx="182880" cy="182880"/>
            </a:xfrm>
            <a:prstGeom prst="ellipse">
              <a:avLst/>
            </a:prstGeom>
            <a:solidFill>
              <a:srgbClr val="C7E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 xmlns:a16="http://schemas.microsoft.com/office/drawing/2014/main" id="{C34F61ED-8E49-4695-AE0C-F85838BA3E8E}"/>
              </a:ext>
            </a:extLst>
          </p:cNvPr>
          <p:cNvSpPr txBox="1"/>
          <p:nvPr userDrawn="1"/>
        </p:nvSpPr>
        <p:spPr>
          <a:xfrm>
            <a:off x="5783964" y="8791936"/>
            <a:ext cx="1688283" cy="338554"/>
          </a:xfrm>
          <a:prstGeom prst="rect">
            <a:avLst/>
          </a:prstGeom>
          <a:noFill/>
        </p:spPr>
        <p:txBody>
          <a:bodyPr wrap="none" rtlCol="0">
            <a:spAutoFit/>
          </a:bodyPr>
          <a:lstStyle/>
          <a:p>
            <a:r>
              <a:rPr lang="en-US" sz="1600" dirty="0">
                <a:solidFill>
                  <a:schemeClr val="bg1"/>
                </a:solidFill>
                <a:latin typeface="Segoe UI" panose="020B0502040204020203" pitchFamily="34" charset="0"/>
                <a:cs typeface="Segoe UI" panose="020B0502040204020203" pitchFamily="34" charset="0"/>
              </a:rPr>
              <a:t>Connect with us!</a:t>
            </a:r>
          </a:p>
        </p:txBody>
      </p:sp>
      <p:sp>
        <p:nvSpPr>
          <p:cNvPr id="12" name="Rectangle 11">
            <a:extLst>
              <a:ext uri="{FF2B5EF4-FFF2-40B4-BE49-F238E27FC236}">
                <a16:creationId xmlns="" xmlns:a16="http://schemas.microsoft.com/office/drawing/2014/main" id="{E995B9D6-5ADC-49BC-BAEE-5EAF91306F47}"/>
              </a:ext>
            </a:extLst>
          </p:cNvPr>
          <p:cNvSpPr/>
          <p:nvPr userDrawn="1"/>
        </p:nvSpPr>
        <p:spPr>
          <a:xfrm>
            <a:off x="-2694" y="2650"/>
            <a:ext cx="4678141" cy="8686800"/>
          </a:xfrm>
          <a:prstGeom prst="rect">
            <a:avLst/>
          </a:prstGeom>
          <a:solidFill>
            <a:srgbClr val="247BA0"/>
          </a:solidFill>
          <a:ln>
            <a:solidFill>
              <a:srgbClr val="247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 xmlns:a16="http://schemas.microsoft.com/office/drawing/2014/main" id="{51A427BF-9865-44AE-AA20-695B39D0E6F1}"/>
              </a:ext>
            </a:extLst>
          </p:cNvPr>
          <p:cNvSpPr txBox="1"/>
          <p:nvPr userDrawn="1"/>
        </p:nvSpPr>
        <p:spPr>
          <a:xfrm>
            <a:off x="640182" y="4628666"/>
            <a:ext cx="1296702"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CONTACT</a:t>
            </a:r>
          </a:p>
        </p:txBody>
      </p:sp>
      <p:sp>
        <p:nvSpPr>
          <p:cNvPr id="14" name="TextBox 13">
            <a:extLst>
              <a:ext uri="{FF2B5EF4-FFF2-40B4-BE49-F238E27FC236}">
                <a16:creationId xmlns="" xmlns:a16="http://schemas.microsoft.com/office/drawing/2014/main" id="{1036CA82-016B-4040-A462-4A52C500CE1F}"/>
              </a:ext>
            </a:extLst>
          </p:cNvPr>
          <p:cNvSpPr txBox="1"/>
          <p:nvPr userDrawn="1"/>
        </p:nvSpPr>
        <p:spPr>
          <a:xfrm>
            <a:off x="630655" y="5957652"/>
            <a:ext cx="72731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DATA</a:t>
            </a:r>
          </a:p>
        </p:txBody>
      </p:sp>
      <p:sp>
        <p:nvSpPr>
          <p:cNvPr id="15" name="TextBox 14">
            <a:extLst>
              <a:ext uri="{FF2B5EF4-FFF2-40B4-BE49-F238E27FC236}">
                <a16:creationId xmlns="" xmlns:a16="http://schemas.microsoft.com/office/drawing/2014/main" id="{F2E4E354-1007-476E-83EC-48132DA6AADB}"/>
              </a:ext>
            </a:extLst>
          </p:cNvPr>
          <p:cNvSpPr txBox="1"/>
          <p:nvPr userDrawn="1"/>
        </p:nvSpPr>
        <p:spPr>
          <a:xfrm>
            <a:off x="631924" y="7215938"/>
            <a:ext cx="1099404"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EXPLORE</a:t>
            </a:r>
          </a:p>
        </p:txBody>
      </p:sp>
      <p:grpSp>
        <p:nvGrpSpPr>
          <p:cNvPr id="16" name="Group 15">
            <a:extLst>
              <a:ext uri="{FF2B5EF4-FFF2-40B4-BE49-F238E27FC236}">
                <a16:creationId xmlns="" xmlns:a16="http://schemas.microsoft.com/office/drawing/2014/main" id="{266E57F3-2F9C-45B7-8959-FDFE489D3730}"/>
              </a:ext>
            </a:extLst>
          </p:cNvPr>
          <p:cNvGrpSpPr>
            <a:grpSpLocks noChangeAspect="1"/>
          </p:cNvGrpSpPr>
          <p:nvPr userDrawn="1"/>
        </p:nvGrpSpPr>
        <p:grpSpPr>
          <a:xfrm rot="16200000">
            <a:off x="229984" y="7214596"/>
            <a:ext cx="380231" cy="382917"/>
            <a:chOff x="1669157" y="5914527"/>
            <a:chExt cx="1140694" cy="1148754"/>
          </a:xfrm>
        </p:grpSpPr>
        <p:sp>
          <p:nvSpPr>
            <p:cNvPr id="17" name="Oval 16">
              <a:extLst>
                <a:ext uri="{FF2B5EF4-FFF2-40B4-BE49-F238E27FC236}">
                  <a16:creationId xmlns="" xmlns:a16="http://schemas.microsoft.com/office/drawing/2014/main" id="{6599B0C0-B6AB-49BA-BEF2-BFC9FD1E9BCA}"/>
                </a:ext>
              </a:extLst>
            </p:cNvPr>
            <p:cNvSpPr/>
            <p:nvPr/>
          </p:nvSpPr>
          <p:spPr>
            <a:xfrm>
              <a:off x="1712571" y="596600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 xmlns:a16="http://schemas.microsoft.com/office/drawing/2014/main" id="{77739CFE-85D0-4DCA-9EE7-895F39CEA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9157" y="5914527"/>
              <a:ext cx="1097281" cy="1097283"/>
            </a:xfrm>
            <a:prstGeom prst="rect">
              <a:avLst/>
            </a:prstGeom>
          </p:spPr>
        </p:pic>
      </p:grpSp>
      <p:grpSp>
        <p:nvGrpSpPr>
          <p:cNvPr id="19" name="Group 18">
            <a:extLst>
              <a:ext uri="{FF2B5EF4-FFF2-40B4-BE49-F238E27FC236}">
                <a16:creationId xmlns="" xmlns:a16="http://schemas.microsoft.com/office/drawing/2014/main" id="{1D3057B1-3744-4561-9572-E36EB7DBEF1A}"/>
              </a:ext>
            </a:extLst>
          </p:cNvPr>
          <p:cNvGrpSpPr>
            <a:grpSpLocks noChangeAspect="1"/>
          </p:cNvGrpSpPr>
          <p:nvPr userDrawn="1"/>
        </p:nvGrpSpPr>
        <p:grpSpPr>
          <a:xfrm>
            <a:off x="242369" y="5955566"/>
            <a:ext cx="365760" cy="365760"/>
            <a:chOff x="1688462" y="3129872"/>
            <a:chExt cx="1097280" cy="1097280"/>
          </a:xfrm>
        </p:grpSpPr>
        <p:sp>
          <p:nvSpPr>
            <p:cNvPr id="20" name="Oval 19">
              <a:extLst>
                <a:ext uri="{FF2B5EF4-FFF2-40B4-BE49-F238E27FC236}">
                  <a16:creationId xmlns="" xmlns:a16="http://schemas.microsoft.com/office/drawing/2014/main" id="{CB1B50DF-BF29-46A5-955D-1EFAC1981EEE}"/>
                </a:ext>
              </a:extLst>
            </p:cNvPr>
            <p:cNvSpPr/>
            <p:nvPr/>
          </p:nvSpPr>
          <p:spPr>
            <a:xfrm>
              <a:off x="1688462" y="312987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F46900F8-ECCA-4BD8-985C-2288485CA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918" y="3199328"/>
              <a:ext cx="960120" cy="960120"/>
            </a:xfrm>
            <a:prstGeom prst="rect">
              <a:avLst/>
            </a:prstGeom>
          </p:spPr>
        </p:pic>
      </p:grpSp>
      <p:grpSp>
        <p:nvGrpSpPr>
          <p:cNvPr id="22" name="Group 21">
            <a:extLst>
              <a:ext uri="{FF2B5EF4-FFF2-40B4-BE49-F238E27FC236}">
                <a16:creationId xmlns="" xmlns:a16="http://schemas.microsoft.com/office/drawing/2014/main" id="{8B50C6A3-C040-451B-AB2D-8F10D10B01DD}"/>
              </a:ext>
            </a:extLst>
          </p:cNvPr>
          <p:cNvGrpSpPr>
            <a:grpSpLocks noChangeAspect="1"/>
          </p:cNvGrpSpPr>
          <p:nvPr userDrawn="1"/>
        </p:nvGrpSpPr>
        <p:grpSpPr>
          <a:xfrm>
            <a:off x="250326" y="4637023"/>
            <a:ext cx="365760" cy="365760"/>
            <a:chOff x="1712571" y="514652"/>
            <a:chExt cx="1097280" cy="1097280"/>
          </a:xfrm>
        </p:grpSpPr>
        <p:sp>
          <p:nvSpPr>
            <p:cNvPr id="23" name="Oval 22">
              <a:extLst>
                <a:ext uri="{FF2B5EF4-FFF2-40B4-BE49-F238E27FC236}">
                  <a16:creationId xmlns="" xmlns:a16="http://schemas.microsoft.com/office/drawing/2014/main" id="{7D8E823F-07C2-492A-A9E9-53E97D1FA7F4}"/>
                </a:ext>
              </a:extLst>
            </p:cNvPr>
            <p:cNvSpPr/>
            <p:nvPr/>
          </p:nvSpPr>
          <p:spPr>
            <a:xfrm>
              <a:off x="1712571" y="514652"/>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 xmlns:a16="http://schemas.microsoft.com/office/drawing/2014/main" id="{98E0C54A-757C-49A4-B5FF-9B67599830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150" t="11281" r="19980" b="13719"/>
            <a:stretch/>
          </p:blipFill>
          <p:spPr>
            <a:xfrm>
              <a:off x="1938720" y="632588"/>
              <a:ext cx="667908" cy="822960"/>
            </a:xfrm>
            <a:prstGeom prst="rect">
              <a:avLst/>
            </a:prstGeom>
          </p:spPr>
        </p:pic>
      </p:grpSp>
      <p:pic>
        <p:nvPicPr>
          <p:cNvPr id="25" name="Picture 24">
            <a:extLst>
              <a:ext uri="{FF2B5EF4-FFF2-40B4-BE49-F238E27FC236}">
                <a16:creationId xmlns="" xmlns:a16="http://schemas.microsoft.com/office/drawing/2014/main" id="{6A636EE7-3201-40DD-82F7-A506B086D44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723"/>
          <a:stretch/>
        </p:blipFill>
        <p:spPr>
          <a:xfrm>
            <a:off x="5867399" y="9426460"/>
            <a:ext cx="1516058" cy="457200"/>
          </a:xfrm>
          <a:prstGeom prst="rect">
            <a:avLst/>
          </a:prstGeom>
        </p:spPr>
      </p:pic>
      <p:sp>
        <p:nvSpPr>
          <p:cNvPr id="26" name="TextBox 25">
            <a:extLst>
              <a:ext uri="{FF2B5EF4-FFF2-40B4-BE49-F238E27FC236}">
                <a16:creationId xmlns="" xmlns:a16="http://schemas.microsoft.com/office/drawing/2014/main" id="{0DD07B41-5610-4E2C-8F2A-E5F09F851079}"/>
              </a:ext>
            </a:extLst>
          </p:cNvPr>
          <p:cNvSpPr txBox="1"/>
          <p:nvPr userDrawn="1"/>
        </p:nvSpPr>
        <p:spPr>
          <a:xfrm>
            <a:off x="251455" y="9097391"/>
            <a:ext cx="4937760" cy="900246"/>
          </a:xfrm>
          <a:prstGeom prst="rect">
            <a:avLst/>
          </a:prstGeom>
          <a:noFill/>
        </p:spPr>
        <p:txBody>
          <a:bodyPr wrap="square" lIns="0" rtlCol="0">
            <a:spAutoFit/>
          </a:bodyPr>
          <a:lstStyle/>
          <a:p>
            <a:r>
              <a:rPr lang="en-US" sz="1400" dirty="0">
                <a:solidFill>
                  <a:srgbClr val="AEBA41"/>
                </a:solidFill>
              </a:rPr>
              <a:t>National Estuarine Research Reserves Protect People &amp; Places</a:t>
            </a:r>
          </a:p>
          <a:p>
            <a:pPr>
              <a:spcBef>
                <a:spcPts val="300"/>
              </a:spcBef>
            </a:pPr>
            <a:r>
              <a:rPr lang="en-US" sz="900" i="1" dirty="0">
                <a:solidFill>
                  <a:srgbClr val="AEBA41"/>
                </a:solidFill>
              </a:rPr>
              <a:t>This work is/was sponsored by the National Estuarine Research Reserve System Science Collaborative, which supports collaborative research that addresses coastal management problems important to the reserves. The Science Collaborative is funded by the National Oceanic and Atmospheric Administration and managed by the University of Michigan Water Center (NA19NOS4190058).</a:t>
            </a:r>
            <a:endParaRPr lang="en-US" sz="900" i="1" dirty="0"/>
          </a:p>
        </p:txBody>
      </p:sp>
      <p:cxnSp>
        <p:nvCxnSpPr>
          <p:cNvPr id="27" name="Straight Connector 26">
            <a:extLst>
              <a:ext uri="{FF2B5EF4-FFF2-40B4-BE49-F238E27FC236}">
                <a16:creationId xmlns="" xmlns:a16="http://schemas.microsoft.com/office/drawing/2014/main" id="{28E667A1-212D-4A26-B611-14B6DE6698CA}"/>
              </a:ext>
            </a:extLst>
          </p:cNvPr>
          <p:cNvCxnSpPr/>
          <p:nvPr userDrawn="1"/>
        </p:nvCxnSpPr>
        <p:spPr>
          <a:xfrm>
            <a:off x="242369" y="4242817"/>
            <a:ext cx="4023360"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2A5E3535-3521-4819-952E-2288413F7752}"/>
              </a:ext>
            </a:extLst>
          </p:cNvPr>
          <p:cNvSpPr txBox="1"/>
          <p:nvPr userDrawn="1"/>
        </p:nvSpPr>
        <p:spPr>
          <a:xfrm>
            <a:off x="123003" y="274108"/>
            <a:ext cx="1564852"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About NERRS</a:t>
            </a:r>
            <a:endParaRPr lang="en-US" dirty="0">
              <a:solidFill>
                <a:schemeClr val="bg1"/>
              </a:solidFill>
            </a:endParaRPr>
          </a:p>
        </p:txBody>
      </p:sp>
      <p:sp>
        <p:nvSpPr>
          <p:cNvPr id="29" name="Rectangle 28">
            <a:extLst>
              <a:ext uri="{FF2B5EF4-FFF2-40B4-BE49-F238E27FC236}">
                <a16:creationId xmlns="" xmlns:a16="http://schemas.microsoft.com/office/drawing/2014/main" id="{BDF4F1A6-0974-4CAA-8804-8298A60B2365}"/>
              </a:ext>
            </a:extLst>
          </p:cNvPr>
          <p:cNvSpPr/>
          <p:nvPr userDrawn="1"/>
        </p:nvSpPr>
        <p:spPr>
          <a:xfrm>
            <a:off x="155385" y="669256"/>
            <a:ext cx="4289393" cy="3785652"/>
          </a:xfrm>
          <a:prstGeom prst="rect">
            <a:avLst/>
          </a:prstGeom>
        </p:spPr>
        <p:txBody>
          <a:bodyPr wrap="square" rIns="91440">
            <a:spAutoFit/>
          </a:bodyPr>
          <a:lstStyle/>
          <a:p>
            <a:r>
              <a:rPr lang="en-US" sz="1200" dirty="0">
                <a:solidFill>
                  <a:schemeClr val="bg1"/>
                </a:solidFill>
              </a:rPr>
              <a:t>Established in 1972, the NERRS is a network of 29 ecologically significant, locally treasured estuarine places in 23 states and Puerto Rico. Each Reserve is a partnership between NOAA and a state agency or university. Most of the 1.3+ million acres of estuary lands and waters that Reserves help to protect and steward are open to the public. Reserves work with local decision makers, states, universities, nonprofits, and others to set natural resource management priorities and address them through research, environmental monitoring, education, training, and stewardship.</a:t>
            </a:r>
          </a:p>
          <a:p>
            <a:endParaRPr lang="en-US" sz="1200" dirty="0">
              <a:solidFill>
                <a:schemeClr val="bg1"/>
              </a:solidFill>
            </a:endParaRPr>
          </a:p>
          <a:p>
            <a:r>
              <a:rPr lang="en-US" sz="1200" dirty="0">
                <a:solidFill>
                  <a:schemeClr val="bg1"/>
                </a:solidFill>
              </a:rPr>
              <a:t>The health of every reserve is continuously monitored by the System Wide Monitoring Program (SWMP). SWMP is a robust, long-term, and versatile monitoring program that uses the NERRS network to intensively study estuarine reference sites for evaluating ecosystem function and change. Reserve-generated data and information are available to local citizens and decision makers. For more information, go to: </a:t>
            </a:r>
          </a:p>
          <a:p>
            <a:endParaRPr lang="en-US" sz="1200" dirty="0">
              <a:solidFill>
                <a:schemeClr val="bg1"/>
              </a:solidFill>
            </a:endParaRPr>
          </a:p>
          <a:p>
            <a:endParaRPr lang="en-US" sz="1200" dirty="0">
              <a:solidFill>
                <a:schemeClr val="bg1"/>
              </a:solidFill>
            </a:endParaRPr>
          </a:p>
        </p:txBody>
      </p:sp>
      <p:sp>
        <p:nvSpPr>
          <p:cNvPr id="30" name="TextBox 29">
            <a:extLst>
              <a:ext uri="{FF2B5EF4-FFF2-40B4-BE49-F238E27FC236}">
                <a16:creationId xmlns="" xmlns:a16="http://schemas.microsoft.com/office/drawing/2014/main" id="{C4633ACA-7825-418D-9558-E549B8FB5907}"/>
              </a:ext>
            </a:extLst>
          </p:cNvPr>
          <p:cNvSpPr txBox="1"/>
          <p:nvPr userDrawn="1"/>
        </p:nvSpPr>
        <p:spPr>
          <a:xfrm>
            <a:off x="2482019" y="3782075"/>
            <a:ext cx="2107308" cy="276999"/>
          </a:xfrm>
          <a:prstGeom prst="rect">
            <a:avLst/>
          </a:prstGeom>
          <a:noFill/>
        </p:spPr>
        <p:txBody>
          <a:bodyPr wrap="none" rtlCol="0">
            <a:spAutoFit/>
          </a:bodyPr>
          <a:lstStyle/>
          <a:p>
            <a:r>
              <a:rPr lang="en-US" sz="1200" b="1" dirty="0">
                <a:solidFill>
                  <a:srgbClr val="AEBA41"/>
                </a:solidFill>
                <a:hlinkClick r:id="rId6"/>
              </a:rPr>
              <a:t>https://coast.noaa.gov/nerrs/</a:t>
            </a:r>
            <a:endParaRPr lang="en-US" sz="1200" b="1" dirty="0">
              <a:solidFill>
                <a:srgbClr val="AEBA41"/>
              </a:solidFill>
            </a:endParaRPr>
          </a:p>
        </p:txBody>
      </p:sp>
      <p:cxnSp>
        <p:nvCxnSpPr>
          <p:cNvPr id="34" name="Straight Connector 33">
            <a:extLst>
              <a:ext uri="{FF2B5EF4-FFF2-40B4-BE49-F238E27FC236}">
                <a16:creationId xmlns="" xmlns:a16="http://schemas.microsoft.com/office/drawing/2014/main" id="{4EE4B713-EEA8-43B2-BEC8-57C631618A5E}"/>
              </a:ext>
            </a:extLst>
          </p:cNvPr>
          <p:cNvCxnSpPr/>
          <p:nvPr userDrawn="1"/>
        </p:nvCxnSpPr>
        <p:spPr>
          <a:xfrm>
            <a:off x="35781" y="643440"/>
            <a:ext cx="0" cy="621456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xt_social_handle">
            <a:extLst>
              <a:ext uri="{FF2B5EF4-FFF2-40B4-BE49-F238E27FC236}">
                <a16:creationId xmlns="" xmlns:a16="http://schemas.microsoft.com/office/drawing/2014/main" id="{3EACB6D3-B31F-432C-A761-9CD699FFFB86}"/>
              </a:ext>
            </a:extLst>
          </p:cNvPr>
          <p:cNvSpPr>
            <a:spLocks noGrp="1"/>
          </p:cNvSpPr>
          <p:nvPr>
            <p:ph type="body" sz="quarter" idx="13"/>
          </p:nvPr>
        </p:nvSpPr>
        <p:spPr>
          <a:xfrm>
            <a:off x="5725154" y="9122680"/>
            <a:ext cx="1828800" cy="228600"/>
          </a:xfrm>
          <a:prstGeom prst="rect">
            <a:avLst/>
          </a:prstGeom>
        </p:spPr>
        <p:txBody>
          <a:bodyPr lIns="0" rIns="0" bIns="45720" anchor="ctr" anchorCtr="0"/>
          <a:lstStyle>
            <a:lvl1pPr marL="0" indent="0" algn="ctr">
              <a:buFontTx/>
              <a:buNone/>
              <a:defRPr sz="1100">
                <a:solidFill>
                  <a:schemeClr val="bg1"/>
                </a:solidFill>
              </a:defRPr>
            </a:lvl1pPr>
          </a:lstStyle>
          <a:p>
            <a:pPr lvl="0"/>
            <a:r>
              <a:rPr lang="en-US" dirty="0"/>
              <a:t>Click to edit</a:t>
            </a:r>
          </a:p>
        </p:txBody>
      </p:sp>
      <p:sp>
        <p:nvSpPr>
          <p:cNvPr id="39" name="txt_contact">
            <a:extLst>
              <a:ext uri="{FF2B5EF4-FFF2-40B4-BE49-F238E27FC236}">
                <a16:creationId xmlns="" xmlns:a16="http://schemas.microsoft.com/office/drawing/2014/main" id="{E2E08687-CB42-40CC-B38D-A966CA2CD7BA}"/>
              </a:ext>
            </a:extLst>
          </p:cNvPr>
          <p:cNvSpPr>
            <a:spLocks noGrp="1"/>
          </p:cNvSpPr>
          <p:nvPr>
            <p:ph type="body" sz="quarter" idx="16"/>
          </p:nvPr>
        </p:nvSpPr>
        <p:spPr>
          <a:xfrm>
            <a:off x="273091" y="5089638"/>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0" name="txt_nerr_data">
            <a:extLst>
              <a:ext uri="{FF2B5EF4-FFF2-40B4-BE49-F238E27FC236}">
                <a16:creationId xmlns="" xmlns:a16="http://schemas.microsoft.com/office/drawing/2014/main" id="{BABD1BE1-074A-4400-8B97-45AF5ED49246}"/>
              </a:ext>
            </a:extLst>
          </p:cNvPr>
          <p:cNvSpPr>
            <a:spLocks noGrp="1"/>
          </p:cNvSpPr>
          <p:nvPr>
            <p:ph type="body" sz="quarter" idx="22"/>
          </p:nvPr>
        </p:nvSpPr>
        <p:spPr>
          <a:xfrm>
            <a:off x="273050" y="6414641"/>
            <a:ext cx="3749040" cy="64008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
        <p:nvSpPr>
          <p:cNvPr id="41" name="txt_explore">
            <a:extLst>
              <a:ext uri="{FF2B5EF4-FFF2-40B4-BE49-F238E27FC236}">
                <a16:creationId xmlns="" xmlns:a16="http://schemas.microsoft.com/office/drawing/2014/main" id="{921090A5-FF26-40AC-A14F-24F3C1A39A4F}"/>
              </a:ext>
            </a:extLst>
          </p:cNvPr>
          <p:cNvSpPr>
            <a:spLocks noGrp="1"/>
          </p:cNvSpPr>
          <p:nvPr>
            <p:ph type="body" sz="quarter" idx="23"/>
          </p:nvPr>
        </p:nvSpPr>
        <p:spPr>
          <a:xfrm>
            <a:off x="273050" y="7684072"/>
            <a:ext cx="4114800" cy="914400"/>
          </a:xfrm>
          <a:prstGeom prst="rect">
            <a:avLst/>
          </a:prstGeom>
        </p:spPr>
        <p:txBody>
          <a:bodyPr lIns="0" tIns="45720" rIns="91440" bIns="45720"/>
          <a:lstStyle>
            <a:lvl1pPr marL="0" indent="0">
              <a:lnSpc>
                <a:spcPct val="100000"/>
              </a:lnSpc>
              <a:spcBef>
                <a:spcPts val="0"/>
              </a:spcBef>
              <a:buFontTx/>
              <a:buNone/>
              <a:defRPr sz="12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42124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08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theme/theme1.xml><?xml version="1.0" encoding="utf-8"?>
<a:theme xmlns:a="http://schemas.openxmlformats.org/drawingml/2006/main" name="Office Theme">
  <a:themeElements>
    <a:clrScheme name="NERR_Storm_Story">
      <a:dk1>
        <a:srgbClr val="404040"/>
      </a:dk1>
      <a:lt1>
        <a:srgbClr val="FFFFFF"/>
      </a:lt1>
      <a:dk2>
        <a:srgbClr val="247BA0"/>
      </a:dk2>
      <a:lt2>
        <a:srgbClr val="E7E6E6"/>
      </a:lt2>
      <a:accent1>
        <a:srgbClr val="247BA0"/>
      </a:accent1>
      <a:accent2>
        <a:srgbClr val="47A29B"/>
      </a:accent2>
      <a:accent3>
        <a:srgbClr val="AEBA41"/>
      </a:accent3>
      <a:accent4>
        <a:srgbClr val="C7E7E6"/>
      </a:accent4>
      <a:accent5>
        <a:srgbClr val="84CDED"/>
      </a:accent5>
      <a:accent6>
        <a:srgbClr val="404040"/>
      </a:accent6>
      <a:hlink>
        <a:srgbClr val="AEBA41"/>
      </a:hlink>
      <a:folHlink>
        <a:srgbClr val="AEBA4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Roboto Light</vt:lpstr>
      <vt:lpstr>Segoe UI</vt:lpstr>
      <vt:lpstr>Segoe UI Semibold</vt:lpstr>
      <vt:lpstr>Office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Flynn</dc:creator>
  <cp:lastModifiedBy>ModelRun</cp:lastModifiedBy>
  <cp:revision>127</cp:revision>
  <dcterms:created xsi:type="dcterms:W3CDTF">2021-12-21T14:21:49Z</dcterms:created>
  <dcterms:modified xsi:type="dcterms:W3CDTF">2022-05-11T20:10:23Z</dcterms:modified>
</cp:coreProperties>
</file>